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5"/>
  </p:notesMasterIdLst>
  <p:sldIdLst>
    <p:sldId id="258" r:id="rId2"/>
    <p:sldId id="265" r:id="rId3"/>
    <p:sldId id="275" r:id="rId4"/>
    <p:sldId id="266" r:id="rId5"/>
    <p:sldId id="259" r:id="rId6"/>
    <p:sldId id="280" r:id="rId7"/>
    <p:sldId id="282" r:id="rId8"/>
    <p:sldId id="292" r:id="rId9"/>
    <p:sldId id="281" r:id="rId10"/>
    <p:sldId id="260" r:id="rId11"/>
    <p:sldId id="283" r:id="rId12"/>
    <p:sldId id="261" r:id="rId13"/>
    <p:sldId id="277" r:id="rId14"/>
    <p:sldId id="267" r:id="rId15"/>
    <p:sldId id="304" r:id="rId16"/>
    <p:sldId id="300" r:id="rId17"/>
    <p:sldId id="301" r:id="rId18"/>
    <p:sldId id="303" r:id="rId19"/>
    <p:sldId id="306" r:id="rId20"/>
    <p:sldId id="268" r:id="rId21"/>
    <p:sldId id="269" r:id="rId22"/>
    <p:sldId id="284" r:id="rId23"/>
    <p:sldId id="285" r:id="rId24"/>
    <p:sldId id="286" r:id="rId25"/>
    <p:sldId id="287" r:id="rId26"/>
    <p:sldId id="288" r:id="rId27"/>
    <p:sldId id="278" r:id="rId28"/>
    <p:sldId id="289" r:id="rId29"/>
    <p:sldId id="271" r:id="rId30"/>
    <p:sldId id="293" r:id="rId31"/>
    <p:sldId id="294" r:id="rId32"/>
    <p:sldId id="295" r:id="rId33"/>
    <p:sldId id="296" r:id="rId34"/>
    <p:sldId id="297" r:id="rId35"/>
    <p:sldId id="298" r:id="rId36"/>
    <p:sldId id="299" r:id="rId37"/>
    <p:sldId id="279" r:id="rId38"/>
    <p:sldId id="290" r:id="rId39"/>
    <p:sldId id="305" r:id="rId40"/>
    <p:sldId id="291" r:id="rId41"/>
    <p:sldId id="272" r:id="rId42"/>
    <p:sldId id="273" r:id="rId43"/>
    <p:sldId id="274" r:id="rId44"/>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534" autoAdjust="0"/>
    <p:restoredTop sz="78352" autoAdjust="0"/>
  </p:normalViewPr>
  <p:slideViewPr>
    <p:cSldViewPr snapToGrid="0">
      <p:cViewPr varScale="1">
        <p:scale>
          <a:sx n="85" d="100"/>
          <a:sy n="85" d="100"/>
        </p:scale>
        <p:origin x="1026" y="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90D0336-6FFE-43C1-82AB-E54846B631EC}" type="datetimeFigureOut">
              <a:rPr kumimoji="1" lang="ja-JP" altLang="en-US" smtClean="0"/>
              <a:t>2016/6/10</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95E8B92-4343-4A56-8FBE-BE3A931AB66B}" type="slidenum">
              <a:rPr kumimoji="1" lang="ja-JP" altLang="en-US" smtClean="0"/>
              <a:t>‹#›</a:t>
            </a:fld>
            <a:endParaRPr kumimoji="1" lang="ja-JP" altLang="en-US"/>
          </a:p>
        </p:txBody>
      </p:sp>
    </p:spTree>
    <p:extLst>
      <p:ext uri="{BB962C8B-B14F-4D97-AF65-F5344CB8AC3E}">
        <p14:creationId xmlns:p14="http://schemas.microsoft.com/office/powerpoint/2010/main" val="1296355387"/>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本日の概要</a:t>
            </a:r>
            <a:endParaRPr kumimoji="1" lang="en-US" altLang="ja-JP" dirty="0" smtClean="0"/>
          </a:p>
          <a:p>
            <a:endParaRPr kumimoji="1" lang="en-US" altLang="ja-JP" dirty="0" smtClean="0"/>
          </a:p>
          <a:p>
            <a:r>
              <a:rPr kumimoji="1" lang="en-US" altLang="ja-JP" dirty="0" smtClean="0"/>
              <a:t>Cocos-2dx</a:t>
            </a:r>
            <a:r>
              <a:rPr kumimoji="1" lang="ja-JP" altLang="en-US" dirty="0" err="1" smtClean="0"/>
              <a:t>まで</a:t>
            </a:r>
            <a:r>
              <a:rPr kumimoji="1" lang="ja-JP" altLang="en-US" dirty="0" smtClean="0"/>
              <a:t>行けそうなら行く</a:t>
            </a:r>
            <a:endParaRPr kumimoji="1" lang="en-US" altLang="ja-JP" dirty="0" smtClean="0"/>
          </a:p>
          <a:p>
            <a:r>
              <a:rPr kumimoji="1" lang="ja-JP" altLang="en-US" dirty="0" smtClean="0"/>
              <a:t>行けなさそうなら資料とサンプルコードを公開しているのでそちらを見てもらう</a:t>
            </a:r>
            <a:endParaRPr kumimoji="1" lang="en-US" altLang="ja-JP" dirty="0" smtClean="0"/>
          </a:p>
          <a:p>
            <a:endParaRPr kumimoji="1" lang="en-US" altLang="ja-JP" dirty="0" smtClean="0"/>
          </a:p>
          <a:p>
            <a:r>
              <a:rPr kumimoji="1" lang="ja-JP" altLang="en-US" dirty="0" smtClean="0"/>
              <a:t>重要なところは開発入門のとこ</a:t>
            </a:r>
            <a:endParaRPr kumimoji="1" lang="ja-JP" altLang="en-US" dirty="0"/>
          </a:p>
        </p:txBody>
      </p:sp>
      <p:sp>
        <p:nvSpPr>
          <p:cNvPr id="4" name="スライド番号プレースホルダー 3"/>
          <p:cNvSpPr>
            <a:spLocks noGrp="1"/>
          </p:cNvSpPr>
          <p:nvPr>
            <p:ph type="sldNum" sz="quarter" idx="10"/>
          </p:nvPr>
        </p:nvSpPr>
        <p:spPr/>
        <p:txBody>
          <a:bodyPr/>
          <a:lstStyle/>
          <a:p>
            <a:fld id="{395E8B92-4343-4A56-8FBE-BE3A931AB66B}" type="slidenum">
              <a:rPr kumimoji="1" lang="ja-JP" altLang="en-US" smtClean="0"/>
              <a:t>3</a:t>
            </a:fld>
            <a:endParaRPr kumimoji="1" lang="ja-JP" altLang="en-US"/>
          </a:p>
        </p:txBody>
      </p:sp>
    </p:spTree>
    <p:extLst>
      <p:ext uri="{BB962C8B-B14F-4D97-AF65-F5344CB8AC3E}">
        <p14:creationId xmlns:p14="http://schemas.microsoft.com/office/powerpoint/2010/main" val="9809751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95E8B92-4343-4A56-8FBE-BE3A931AB66B}" type="slidenum">
              <a:rPr kumimoji="1" lang="ja-JP" altLang="en-US" smtClean="0"/>
              <a:t>18</a:t>
            </a:fld>
            <a:endParaRPr kumimoji="1" lang="ja-JP" altLang="en-US"/>
          </a:p>
        </p:txBody>
      </p:sp>
    </p:spTree>
    <p:extLst>
      <p:ext uri="{BB962C8B-B14F-4D97-AF65-F5344CB8AC3E}">
        <p14:creationId xmlns:p14="http://schemas.microsoft.com/office/powerpoint/2010/main" val="37947740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95E8B92-4343-4A56-8FBE-BE3A931AB66B}" type="slidenum">
              <a:rPr kumimoji="1" lang="ja-JP" altLang="en-US" smtClean="0"/>
              <a:t>36</a:t>
            </a:fld>
            <a:endParaRPr kumimoji="1" lang="ja-JP" altLang="en-US"/>
          </a:p>
        </p:txBody>
      </p:sp>
    </p:spTree>
    <p:extLst>
      <p:ext uri="{BB962C8B-B14F-4D97-AF65-F5344CB8AC3E}">
        <p14:creationId xmlns:p14="http://schemas.microsoft.com/office/powerpoint/2010/main" val="5626147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95E8B92-4343-4A56-8FBE-BE3A931AB66B}" type="slidenum">
              <a:rPr kumimoji="1" lang="ja-JP" altLang="en-US" smtClean="0"/>
              <a:t>40</a:t>
            </a:fld>
            <a:endParaRPr kumimoji="1" lang="ja-JP" altLang="en-US"/>
          </a:p>
        </p:txBody>
      </p:sp>
    </p:spTree>
    <p:extLst>
      <p:ext uri="{BB962C8B-B14F-4D97-AF65-F5344CB8AC3E}">
        <p14:creationId xmlns:p14="http://schemas.microsoft.com/office/powerpoint/2010/main" val="10024276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a:t>
            </a:r>
            <a:r>
              <a:rPr kumimoji="1" lang="en-US" altLang="ja-JP" dirty="0" smtClean="0"/>
              <a:t>Universal Windows Platform</a:t>
            </a:r>
            <a:r>
              <a:rPr kumimoji="1" lang="ja-JP" altLang="en-US" dirty="0" smtClean="0"/>
              <a:t>は</a:t>
            </a:r>
            <a:r>
              <a:rPr kumimoji="1" lang="en-US" altLang="ja-JP" dirty="0" smtClean="0"/>
              <a:t>Windows10</a:t>
            </a:r>
            <a:r>
              <a:rPr kumimoji="1" lang="ja-JP" altLang="en-US" dirty="0" smtClean="0"/>
              <a:t>で登場した新しい</a:t>
            </a:r>
            <a:r>
              <a:rPr kumimoji="1" lang="en-US" altLang="ja-JP" dirty="0" smtClean="0"/>
              <a:t>Windows</a:t>
            </a:r>
            <a:r>
              <a:rPr kumimoji="1" lang="ja-JP" altLang="en-US" dirty="0" smtClean="0"/>
              <a:t>アプリのプラットフォーム</a:t>
            </a:r>
            <a:endParaRPr kumimoji="1" lang="en-US" altLang="ja-JP" dirty="0" smtClean="0"/>
          </a:p>
          <a:p>
            <a:r>
              <a:rPr kumimoji="1" lang="ja-JP" altLang="en-US" dirty="0" smtClean="0"/>
              <a:t>　・プラットフォーム </a:t>
            </a:r>
            <a:r>
              <a:rPr kumimoji="1" lang="en-US" altLang="ja-JP" dirty="0" smtClean="0"/>
              <a:t>-&gt; </a:t>
            </a:r>
            <a:r>
              <a:rPr kumimoji="1" lang="ja-JP" altLang="en-US" dirty="0" smtClean="0"/>
              <a:t>アプリの見た目、プログラミング方法、動作方法などすべてにおいて</a:t>
            </a:r>
            <a:r>
              <a:rPr kumimoji="1" lang="ja-JP" altLang="en-US" dirty="0" smtClean="0"/>
              <a:t>新しい</a:t>
            </a:r>
            <a:endParaRPr kumimoji="1" lang="en-US" altLang="ja-JP" dirty="0" smtClean="0"/>
          </a:p>
          <a:p>
            <a:r>
              <a:rPr kumimoji="1" lang="ja-JP" altLang="en-US" dirty="0" smtClean="0"/>
              <a:t>　・見た目に関して</a:t>
            </a:r>
            <a:r>
              <a:rPr kumimoji="1" lang="en-US" altLang="ja-JP" dirty="0" smtClean="0"/>
              <a:t>-&gt;</a:t>
            </a:r>
            <a:r>
              <a:rPr kumimoji="1" lang="ja-JP" altLang="en-US" dirty="0" smtClean="0"/>
              <a:t>タッチ用にユーザーインタフェースが大きくなっただけではなく、通知などにおいても変化</a:t>
            </a:r>
            <a:endParaRPr kumimoji="1" lang="en-US" altLang="ja-JP" dirty="0" smtClean="0"/>
          </a:p>
          <a:p>
            <a:endParaRPr kumimoji="1" lang="en-US" altLang="ja-JP" dirty="0" smtClean="0"/>
          </a:p>
          <a:p>
            <a:r>
              <a:rPr kumimoji="1" lang="ja-JP" altLang="en-US" dirty="0" smtClean="0"/>
              <a:t>・</a:t>
            </a:r>
            <a:r>
              <a:rPr kumimoji="1" lang="en-US" altLang="ja-JP" dirty="0" smtClean="0"/>
              <a:t>Windows10 </a:t>
            </a:r>
            <a:r>
              <a:rPr kumimoji="1" lang="ja-JP" altLang="en-US" dirty="0" smtClean="0"/>
              <a:t>の使用率、</a:t>
            </a:r>
            <a:r>
              <a:rPr kumimoji="1" lang="en-US" altLang="ja-JP" dirty="0" smtClean="0"/>
              <a:t>UWP</a:t>
            </a:r>
            <a:r>
              <a:rPr kumimoji="1" lang="ja-JP" altLang="en-US" dirty="0" smtClean="0"/>
              <a:t>認知度の確認</a:t>
            </a:r>
            <a:endParaRPr kumimoji="1" lang="en-US" altLang="ja-JP" dirty="0" smtClean="0"/>
          </a:p>
          <a:p>
            <a:r>
              <a:rPr kumimoji="1" lang="en-US" altLang="ja-JP" dirty="0" smtClean="0"/>
              <a:t> </a:t>
            </a:r>
            <a:endParaRPr kumimoji="1" lang="ja-JP" altLang="en-US" dirty="0"/>
          </a:p>
        </p:txBody>
      </p:sp>
      <p:sp>
        <p:nvSpPr>
          <p:cNvPr id="4" name="スライド番号プレースホルダー 3"/>
          <p:cNvSpPr>
            <a:spLocks noGrp="1"/>
          </p:cNvSpPr>
          <p:nvPr>
            <p:ph type="sldNum" sz="quarter" idx="10"/>
          </p:nvPr>
        </p:nvSpPr>
        <p:spPr/>
        <p:txBody>
          <a:bodyPr/>
          <a:lstStyle/>
          <a:p>
            <a:fld id="{395E8B92-4343-4A56-8FBE-BE3A931AB66B}" type="slidenum">
              <a:rPr kumimoji="1" lang="ja-JP" altLang="en-US" smtClean="0"/>
              <a:t>5</a:t>
            </a:fld>
            <a:endParaRPr kumimoji="1" lang="ja-JP" altLang="en-US"/>
          </a:p>
        </p:txBody>
      </p:sp>
    </p:spTree>
    <p:extLst>
      <p:ext uri="{BB962C8B-B14F-4D97-AF65-F5344CB8AC3E}">
        <p14:creationId xmlns:p14="http://schemas.microsoft.com/office/powerpoint/2010/main" val="9604871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a:t>
            </a:r>
            <a:r>
              <a:rPr kumimoji="1" lang="en-US" altLang="ja-JP" dirty="0" smtClean="0"/>
              <a:t>Windows</a:t>
            </a:r>
            <a:r>
              <a:rPr kumimoji="1" lang="ja-JP" altLang="en-US" dirty="0" smtClean="0"/>
              <a:t>のアプリの歴史をさかのぼる</a:t>
            </a:r>
            <a:endParaRPr kumimoji="1" lang="en-US" altLang="ja-JP" dirty="0" smtClean="0"/>
          </a:p>
          <a:p>
            <a:endParaRPr kumimoji="1" lang="en-US" altLang="ja-JP" dirty="0" smtClean="0"/>
          </a:p>
          <a:p>
            <a:r>
              <a:rPr kumimoji="1" lang="ja-JP" altLang="en-US" dirty="0" smtClean="0"/>
              <a:t>・</a:t>
            </a:r>
            <a:r>
              <a:rPr kumimoji="1" lang="en-US" altLang="ja-JP" dirty="0" smtClean="0"/>
              <a:t>Windows7</a:t>
            </a:r>
            <a:r>
              <a:rPr kumimoji="1" lang="ja-JP" altLang="en-US" dirty="0" smtClean="0"/>
              <a:t>時代はマウスとキーボード中心のインターフェース</a:t>
            </a:r>
            <a:r>
              <a:rPr kumimoji="1" lang="en-US" altLang="ja-JP" dirty="0" smtClean="0"/>
              <a:t>-&gt;</a:t>
            </a:r>
            <a:r>
              <a:rPr kumimoji="1" lang="ja-JP" altLang="en-US" dirty="0" smtClean="0"/>
              <a:t>アプリも小さいボタンやコンポーネント</a:t>
            </a:r>
            <a:endParaRPr kumimoji="1" lang="en-US" altLang="ja-JP" dirty="0" smtClean="0"/>
          </a:p>
          <a:p>
            <a:r>
              <a:rPr kumimoji="1" lang="ja-JP" altLang="en-US" baseline="0" dirty="0" smtClean="0"/>
              <a:t>　・時代 </a:t>
            </a:r>
            <a:r>
              <a:rPr kumimoji="1" lang="en-US" altLang="ja-JP" baseline="0" dirty="0" smtClean="0"/>
              <a:t>-&gt; </a:t>
            </a:r>
            <a:r>
              <a:rPr kumimoji="1" lang="ja-JP" altLang="en-US" baseline="0" dirty="0" smtClean="0"/>
              <a:t>パソコンはほぼ仕事をする用 </a:t>
            </a:r>
            <a:r>
              <a:rPr kumimoji="1" lang="en-US" altLang="ja-JP" baseline="0" dirty="0" smtClean="0"/>
              <a:t>-&gt; </a:t>
            </a:r>
            <a:r>
              <a:rPr kumimoji="1" lang="ja-JP" altLang="en-US" baseline="0" dirty="0" smtClean="0"/>
              <a:t>必要な機能さえ使えれば見た目などは問題がなかった</a:t>
            </a:r>
            <a:endParaRPr kumimoji="1" lang="en-US" altLang="ja-JP"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・タッチインターフェースによって操作を行うデバイスの到来</a:t>
            </a:r>
            <a:endParaRPr kumimoji="1" lang="en-US" altLang="ja-JP" dirty="0" smtClean="0"/>
          </a:p>
          <a:p>
            <a:r>
              <a:rPr kumimoji="1" lang="ja-JP" altLang="en-US" dirty="0" smtClean="0"/>
              <a:t>　・</a:t>
            </a:r>
            <a:r>
              <a:rPr kumimoji="1" lang="en-US" altLang="ja-JP" dirty="0" smtClean="0"/>
              <a:t>iPhone</a:t>
            </a:r>
            <a:r>
              <a:rPr kumimoji="1" lang="ja-JP" altLang="en-US" dirty="0" smtClean="0"/>
              <a:t>やスマートフォンの登場</a:t>
            </a:r>
            <a:endParaRPr kumimoji="1" lang="en-US" altLang="ja-JP" dirty="0" smtClean="0"/>
          </a:p>
          <a:p>
            <a:r>
              <a:rPr kumimoji="1" lang="ja-JP" altLang="en-US" dirty="0" smtClean="0"/>
              <a:t>　</a:t>
            </a:r>
            <a:r>
              <a:rPr kumimoji="1" lang="ja-JP" altLang="en-US" baseline="0" dirty="0" smtClean="0"/>
              <a:t>　・エンターテインメントとしてのデバイス</a:t>
            </a:r>
            <a:endParaRPr kumimoji="1" lang="en-US" altLang="ja-JP" baseline="0" dirty="0" smtClean="0"/>
          </a:p>
          <a:p>
            <a:r>
              <a:rPr kumimoji="1" lang="ja-JP" altLang="en-US" dirty="0" smtClean="0"/>
              <a:t>　　・需要 </a:t>
            </a:r>
            <a:r>
              <a:rPr kumimoji="1" lang="en-US" altLang="ja-JP" dirty="0" smtClean="0"/>
              <a:t>-&gt; </a:t>
            </a:r>
            <a:r>
              <a:rPr kumimoji="1" lang="ja-JP" altLang="en-US" dirty="0" smtClean="0"/>
              <a:t>非</a:t>
            </a:r>
            <a:r>
              <a:rPr kumimoji="1" lang="en-US" altLang="ja-JP" dirty="0" smtClean="0"/>
              <a:t>IT Pro</a:t>
            </a:r>
            <a:r>
              <a:rPr kumimoji="1" lang="ja-JP" altLang="en-US" dirty="0" err="1" smtClean="0"/>
              <a:t>への</a:t>
            </a:r>
            <a:r>
              <a:rPr kumimoji="1" lang="ja-JP" altLang="en-US" dirty="0" smtClean="0"/>
              <a:t>拡大 </a:t>
            </a:r>
            <a:r>
              <a:rPr kumimoji="1" lang="en-US" altLang="ja-JP" dirty="0" smtClean="0"/>
              <a:t>-&gt; </a:t>
            </a:r>
            <a:r>
              <a:rPr kumimoji="1" lang="ja-JP" altLang="en-US" dirty="0" smtClean="0"/>
              <a:t>それまでは</a:t>
            </a:r>
            <a:r>
              <a:rPr kumimoji="1" lang="en-US" altLang="ja-JP" dirty="0" smtClean="0"/>
              <a:t>IT Pro</a:t>
            </a:r>
            <a:r>
              <a:rPr kumimoji="1" lang="ja-JP" altLang="en-US" dirty="0" smtClean="0"/>
              <a:t>が操作できるインターフェースであればよかった</a:t>
            </a:r>
            <a:r>
              <a:rPr kumimoji="1" lang="ja-JP" altLang="en-US" baseline="0" dirty="0" smtClean="0"/>
              <a:t> </a:t>
            </a:r>
            <a:r>
              <a:rPr kumimoji="1" lang="en-US" altLang="ja-JP" baseline="0" dirty="0" smtClean="0"/>
              <a:t>-&gt; </a:t>
            </a:r>
            <a:r>
              <a:rPr kumimoji="1" lang="ja-JP" altLang="en-US" baseline="0" dirty="0" smtClean="0"/>
              <a:t>大衆に使ってもらうにはタッチインターフェースへの移行</a:t>
            </a:r>
            <a:endParaRPr kumimoji="1" lang="en-US" altLang="ja-JP" baseline="0" dirty="0" smtClean="0"/>
          </a:p>
          <a:p>
            <a:r>
              <a:rPr kumimoji="1" lang="ja-JP" altLang="en-US" baseline="0" dirty="0" smtClean="0"/>
              <a:t>　・</a:t>
            </a:r>
            <a:r>
              <a:rPr kumimoji="1" lang="en-US" altLang="ja-JP" baseline="0" dirty="0" smtClean="0"/>
              <a:t>Windows8 </a:t>
            </a:r>
            <a:r>
              <a:rPr kumimoji="1" lang="ja-JP" altLang="en-US" baseline="0" dirty="0" smtClean="0"/>
              <a:t>とストアアプリの登場</a:t>
            </a:r>
            <a:endParaRPr kumimoji="1" lang="en-US" altLang="ja-JP" baseline="0" dirty="0" smtClean="0"/>
          </a:p>
          <a:p>
            <a:r>
              <a:rPr kumimoji="1" lang="ja-JP" altLang="en-US" baseline="0" dirty="0" smtClean="0"/>
              <a:t>　　・基本的には全画面インターフェース</a:t>
            </a:r>
            <a:endParaRPr kumimoji="1" lang="en-US" altLang="ja-JP" baseline="0" dirty="0" smtClean="0"/>
          </a:p>
          <a:p>
            <a:r>
              <a:rPr kumimoji="1" lang="ja-JP" altLang="en-US" baseline="0" dirty="0" smtClean="0"/>
              <a:t>　　・タッチしやすいようにコンポーネントは大きく</a:t>
            </a:r>
            <a:endParaRPr kumimoji="1" lang="en-US" altLang="ja-JP" baseline="0" dirty="0" smtClean="0"/>
          </a:p>
          <a:p>
            <a:r>
              <a:rPr kumimoji="1" lang="ja-JP" altLang="en-US" baseline="0" dirty="0" smtClean="0"/>
              <a:t>　　・扱いたいコンテンツをインターフェースとして前面に</a:t>
            </a:r>
            <a:endParaRPr kumimoji="1" lang="en-US" altLang="ja-JP" baseline="0" dirty="0" smtClean="0"/>
          </a:p>
          <a:p>
            <a:r>
              <a:rPr kumimoji="1" lang="ja-JP" altLang="en-US" baseline="0" dirty="0" smtClean="0"/>
              <a:t>　・同時に</a:t>
            </a:r>
            <a:r>
              <a:rPr kumimoji="1" lang="en-US" altLang="ja-JP" baseline="0" dirty="0" smtClean="0"/>
              <a:t>Windows Phone</a:t>
            </a:r>
            <a:r>
              <a:rPr kumimoji="1" lang="ja-JP" altLang="en-US" baseline="0" dirty="0" smtClean="0"/>
              <a:t>も登場</a:t>
            </a:r>
            <a:endParaRPr kumimoji="1" lang="en-US" altLang="ja-JP" baseline="0" dirty="0" smtClean="0"/>
          </a:p>
          <a:p>
            <a:r>
              <a:rPr kumimoji="1" lang="ja-JP" altLang="en-US" baseline="0" dirty="0" smtClean="0"/>
              <a:t>　　・日本市場にはフォーカスしなかった</a:t>
            </a:r>
            <a:endParaRPr kumimoji="1" lang="en-US" altLang="ja-JP" baseline="0" dirty="0" smtClean="0"/>
          </a:p>
          <a:p>
            <a:r>
              <a:rPr kumimoji="1" lang="ja-JP" altLang="en-US" baseline="0" dirty="0" smtClean="0"/>
              <a:t>　　・かなり</a:t>
            </a:r>
            <a:r>
              <a:rPr kumimoji="1" lang="en-US" altLang="ja-JP" baseline="0" dirty="0" smtClean="0"/>
              <a:t>Windows8</a:t>
            </a:r>
            <a:r>
              <a:rPr kumimoji="1" lang="ja-JP" altLang="en-US" baseline="0" dirty="0" smtClean="0"/>
              <a:t>と似たアプリデザイン</a:t>
            </a:r>
            <a:r>
              <a:rPr kumimoji="1" lang="en-US" altLang="ja-JP" baseline="0" dirty="0" smtClean="0"/>
              <a:t>(</a:t>
            </a:r>
            <a:r>
              <a:rPr kumimoji="1" lang="ja-JP" altLang="en-US" baseline="0" dirty="0" smtClean="0"/>
              <a:t>内部使用はかなり違う</a:t>
            </a:r>
            <a:r>
              <a:rPr kumimoji="1" lang="en-US" altLang="ja-JP" baseline="0" dirty="0" smtClean="0"/>
              <a:t>)</a:t>
            </a:r>
          </a:p>
          <a:p>
            <a:r>
              <a:rPr kumimoji="1" lang="ja-JP" altLang="en-US" baseline="0" dirty="0" smtClean="0"/>
              <a:t>　　・具体的には</a:t>
            </a:r>
            <a:r>
              <a:rPr kumimoji="1" lang="en-US" altLang="ja-JP" baseline="0" dirty="0" smtClean="0"/>
              <a:t>Phone</a:t>
            </a:r>
            <a:r>
              <a:rPr kumimoji="1" lang="ja-JP" altLang="en-US" baseline="0" dirty="0" smtClean="0"/>
              <a:t>用には</a:t>
            </a:r>
            <a:r>
              <a:rPr kumimoji="1" lang="en-US" altLang="ja-JP" baseline="0" dirty="0" smtClean="0"/>
              <a:t>Phone</a:t>
            </a:r>
            <a:r>
              <a:rPr kumimoji="1" lang="ja-JP" altLang="en-US" baseline="0" dirty="0" smtClean="0"/>
              <a:t>用のアプリを、</a:t>
            </a:r>
            <a:r>
              <a:rPr kumimoji="1" lang="en-US" altLang="ja-JP" baseline="0" dirty="0" smtClean="0"/>
              <a:t>Windows</a:t>
            </a:r>
            <a:r>
              <a:rPr kumimoji="1" lang="ja-JP" altLang="en-US" baseline="0" dirty="0" smtClean="0"/>
              <a:t>用には</a:t>
            </a:r>
            <a:r>
              <a:rPr kumimoji="1" lang="en-US" altLang="ja-JP" baseline="0" dirty="0" smtClean="0"/>
              <a:t>Windows</a:t>
            </a:r>
            <a:r>
              <a:rPr kumimoji="1" lang="ja-JP" altLang="en-US" baseline="0" dirty="0" smtClean="0"/>
              <a:t>用のアプリを作成する必要</a:t>
            </a:r>
            <a:endParaRPr kumimoji="1" lang="en-US" altLang="ja-JP" baseline="0" dirty="0" smtClean="0"/>
          </a:p>
          <a:p>
            <a:r>
              <a:rPr kumimoji="1" lang="ja-JP" altLang="en-US" baseline="0" dirty="0" smtClean="0"/>
              <a:t>・</a:t>
            </a:r>
            <a:r>
              <a:rPr kumimoji="1" lang="en-US" altLang="ja-JP" baseline="0" dirty="0" smtClean="0"/>
              <a:t>Windows10</a:t>
            </a:r>
            <a:r>
              <a:rPr kumimoji="1" lang="ja-JP" altLang="en-US" baseline="0" dirty="0" smtClean="0"/>
              <a:t>の登場</a:t>
            </a:r>
            <a:endParaRPr kumimoji="1" lang="en-US" altLang="ja-JP" baseline="0" dirty="0" smtClean="0"/>
          </a:p>
          <a:p>
            <a:r>
              <a:rPr kumimoji="1" lang="ja-JP" altLang="en-US" baseline="0" dirty="0" smtClean="0"/>
              <a:t>　・</a:t>
            </a:r>
            <a:r>
              <a:rPr kumimoji="1" lang="en-US" altLang="ja-JP" baseline="0" dirty="0" smtClean="0"/>
              <a:t>Windows8</a:t>
            </a:r>
            <a:r>
              <a:rPr kumimoji="1" lang="ja-JP" altLang="en-US" baseline="0" dirty="0" smtClean="0"/>
              <a:t>でいきなり</a:t>
            </a:r>
            <a:r>
              <a:rPr kumimoji="1" lang="en-US" altLang="ja-JP" baseline="0" dirty="0" smtClean="0"/>
              <a:t>Windows7</a:t>
            </a:r>
            <a:r>
              <a:rPr kumimoji="1" lang="ja-JP" altLang="en-US" baseline="0" dirty="0" err="1" smtClean="0"/>
              <a:t>までで</a:t>
            </a:r>
            <a:r>
              <a:rPr kumimoji="1" lang="ja-JP" altLang="en-US" baseline="0" dirty="0" smtClean="0"/>
              <a:t>行っていた作業を行うには無理があった</a:t>
            </a:r>
            <a:endParaRPr kumimoji="1" lang="en-US" altLang="ja-JP" baseline="0" dirty="0" smtClean="0"/>
          </a:p>
          <a:p>
            <a:r>
              <a:rPr kumimoji="1" lang="ja-JP" altLang="en-US" baseline="0" dirty="0" smtClean="0"/>
              <a:t>　　・具体的にはマウスで操作がしにくかった</a:t>
            </a:r>
            <a:endParaRPr kumimoji="1" lang="en-US" altLang="ja-JP" baseline="0" dirty="0" smtClean="0"/>
          </a:p>
          <a:p>
            <a:r>
              <a:rPr kumimoji="1" lang="ja-JP" altLang="en-US" baseline="0" dirty="0" smtClean="0"/>
              <a:t>　・アプリの非全画面の許可</a:t>
            </a:r>
            <a:endParaRPr kumimoji="1" lang="en-US" altLang="ja-JP" baseline="0" dirty="0" smtClean="0"/>
          </a:p>
          <a:p>
            <a:r>
              <a:rPr kumimoji="1" lang="ja-JP" altLang="en-US" baseline="0" dirty="0" smtClean="0"/>
              <a:t>　・タッチでも操作しやすく、マウスでも操作しやすいように改良</a:t>
            </a:r>
            <a:endParaRPr kumimoji="1" lang="en-US" altLang="ja-JP" baseline="0" dirty="0" smtClean="0"/>
          </a:p>
          <a:p>
            <a:r>
              <a:rPr kumimoji="1" lang="ja-JP" altLang="en-US" baseline="0" dirty="0" smtClean="0"/>
              <a:t>　・</a:t>
            </a:r>
            <a:r>
              <a:rPr kumimoji="1" lang="en-US" altLang="ja-JP" baseline="0" dirty="0" smtClean="0"/>
              <a:t>Phone</a:t>
            </a:r>
            <a:r>
              <a:rPr kumimoji="1" lang="ja-JP" altLang="en-US" baseline="0" dirty="0" smtClean="0"/>
              <a:t>との完全統合</a:t>
            </a:r>
            <a:endParaRPr kumimoji="1" lang="en-US" altLang="ja-JP" baseline="0" dirty="0" smtClean="0"/>
          </a:p>
          <a:p>
            <a:r>
              <a:rPr kumimoji="1" lang="ja-JP" altLang="en-US" baseline="0" dirty="0" smtClean="0"/>
              <a:t>・そうしてできたのが</a:t>
            </a:r>
            <a:r>
              <a:rPr kumimoji="1" lang="en-US" altLang="ja-JP" baseline="0" dirty="0" smtClean="0"/>
              <a:t>Universal Windows Platform</a:t>
            </a:r>
            <a:endParaRPr kumimoji="1" lang="en-US" altLang="ja-JP" dirty="0" smtClean="0"/>
          </a:p>
          <a:p>
            <a:r>
              <a:rPr kumimoji="1" lang="ja-JP" altLang="en-US" dirty="0" smtClean="0"/>
              <a:t>　</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395E8B92-4343-4A56-8FBE-BE3A931AB66B}" type="slidenum">
              <a:rPr kumimoji="1" lang="ja-JP" altLang="en-US" smtClean="0"/>
              <a:t>6</a:t>
            </a:fld>
            <a:endParaRPr kumimoji="1" lang="ja-JP" altLang="en-US"/>
          </a:p>
        </p:txBody>
      </p:sp>
    </p:spTree>
    <p:extLst>
      <p:ext uri="{BB962C8B-B14F-4D97-AF65-F5344CB8AC3E}">
        <p14:creationId xmlns:p14="http://schemas.microsoft.com/office/powerpoint/2010/main" val="32949028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・アプリのインターフェースのタッチ化は</a:t>
            </a:r>
            <a:r>
              <a:rPr kumimoji="1" lang="en-US" altLang="ja-JP" dirty="0" smtClean="0"/>
              <a:t>UWP</a:t>
            </a:r>
            <a:r>
              <a:rPr kumimoji="1" lang="ja-JP" altLang="en-US" dirty="0" smtClean="0"/>
              <a:t>の魅力の一部でしかない</a:t>
            </a:r>
            <a:endParaRPr kumimoji="1" lang="en-US" altLang="ja-JP" dirty="0" smtClean="0"/>
          </a:p>
          <a:p>
            <a:r>
              <a:rPr kumimoji="1" lang="ja-JP" altLang="en-US" dirty="0" smtClean="0"/>
              <a:t>・</a:t>
            </a:r>
            <a:r>
              <a:rPr kumimoji="1" lang="en-US" altLang="ja-JP" dirty="0" smtClean="0"/>
              <a:t>UWP</a:t>
            </a:r>
            <a:r>
              <a:rPr kumimoji="1" lang="ja-JP" altLang="en-US" dirty="0" smtClean="0"/>
              <a:t>の真の魅力は多様なデバイスへの対応と管理の一元化</a:t>
            </a:r>
            <a:endParaRPr kumimoji="1" lang="en-US" altLang="ja-JP" dirty="0" smtClean="0"/>
          </a:p>
          <a:p>
            <a:endParaRPr kumimoji="1" lang="en-US" altLang="ja-JP" dirty="0" smtClean="0"/>
          </a:p>
          <a:p>
            <a:r>
              <a:rPr kumimoji="1" lang="ja-JP" altLang="en-US" dirty="0" smtClean="0"/>
              <a:t>・</a:t>
            </a:r>
            <a:r>
              <a:rPr kumimoji="1" lang="en-US" altLang="ja-JP" dirty="0" smtClean="0"/>
              <a:t>6</a:t>
            </a:r>
            <a:r>
              <a:rPr kumimoji="1" lang="ja-JP" altLang="en-US" dirty="0" smtClean="0"/>
              <a:t>つが現在</a:t>
            </a:r>
            <a:r>
              <a:rPr kumimoji="1" lang="en-US" altLang="ja-JP" dirty="0" smtClean="0"/>
              <a:t>UWP</a:t>
            </a:r>
            <a:r>
              <a:rPr kumimoji="1" lang="ja-JP" altLang="en-US" dirty="0" smtClean="0"/>
              <a:t>でサポートしているデバイスの範囲</a:t>
            </a:r>
            <a:endParaRPr kumimoji="1" lang="en-US" altLang="ja-JP" dirty="0" smtClean="0"/>
          </a:p>
          <a:p>
            <a:r>
              <a:rPr kumimoji="1" lang="ja-JP" altLang="en-US" dirty="0" smtClean="0"/>
              <a:t>　・これらすべてで</a:t>
            </a:r>
            <a:r>
              <a:rPr kumimoji="1" lang="en-US" altLang="ja-JP" dirty="0" smtClean="0"/>
              <a:t>1</a:t>
            </a:r>
            <a:r>
              <a:rPr kumimoji="1" lang="ja-JP" altLang="en-US" dirty="0" err="1" smtClean="0"/>
              <a:t>つの</a:t>
            </a:r>
            <a:r>
              <a:rPr kumimoji="1" lang="ja-JP" altLang="en-US" dirty="0" smtClean="0"/>
              <a:t>アプリが動く</a:t>
            </a:r>
            <a:endParaRPr kumimoji="1" lang="en-US" altLang="ja-JP" dirty="0" smtClean="0"/>
          </a:p>
          <a:p>
            <a:r>
              <a:rPr kumimoji="1" lang="ja-JP" altLang="en-US" dirty="0" smtClean="0"/>
              <a:t>　・ワンバイナリ</a:t>
            </a:r>
            <a:endParaRPr kumimoji="1" lang="en-US" altLang="ja-JP" dirty="0" smtClean="0"/>
          </a:p>
          <a:p>
            <a:endParaRPr kumimoji="1" lang="en-US" altLang="ja-JP" dirty="0" smtClean="0"/>
          </a:p>
          <a:p>
            <a:r>
              <a:rPr kumimoji="1" lang="ja-JP" altLang="en-US" dirty="0" smtClean="0"/>
              <a:t>・それらのデバイスに対応したアプリを</a:t>
            </a:r>
            <a:r>
              <a:rPr kumimoji="1" lang="en-US" altLang="ja-JP" dirty="0" smtClean="0"/>
              <a:t>1</a:t>
            </a:r>
            <a:r>
              <a:rPr kumimoji="1" lang="ja-JP" altLang="en-US" dirty="0" err="1" smtClean="0"/>
              <a:t>つの</a:t>
            </a:r>
            <a:r>
              <a:rPr kumimoji="1" lang="en-US" altLang="ja-JP" dirty="0" smtClean="0"/>
              <a:t>SDK</a:t>
            </a:r>
            <a:r>
              <a:rPr kumimoji="1" lang="ja-JP" altLang="en-US" dirty="0" smtClean="0"/>
              <a:t>とツールで開発でき、</a:t>
            </a:r>
            <a:r>
              <a:rPr kumimoji="1" lang="en-US" altLang="ja-JP" dirty="0" smtClean="0"/>
              <a:t>1</a:t>
            </a:r>
            <a:r>
              <a:rPr kumimoji="1" lang="ja-JP" altLang="en-US" dirty="0" err="1" smtClean="0"/>
              <a:t>つの</a:t>
            </a:r>
            <a:r>
              <a:rPr kumimoji="1" lang="ja-JP" altLang="en-US" dirty="0" smtClean="0"/>
              <a:t>ストアを通して配布ができる</a:t>
            </a:r>
            <a:endParaRPr kumimoji="1" lang="en-US" altLang="ja-JP" dirty="0" smtClean="0"/>
          </a:p>
          <a:p>
            <a:r>
              <a:rPr kumimoji="1" lang="ja-JP" altLang="en-US" dirty="0" smtClean="0"/>
              <a:t>・</a:t>
            </a:r>
            <a:r>
              <a:rPr kumimoji="1" lang="en-US" altLang="ja-JP" dirty="0" err="1" smtClean="0"/>
              <a:t>HoloLends</a:t>
            </a:r>
            <a:r>
              <a:rPr kumimoji="1" lang="ja-JP" altLang="en-US" dirty="0" smtClean="0"/>
              <a:t>も対応</a:t>
            </a:r>
            <a:endParaRPr kumimoji="1" lang="en-US" altLang="ja-JP" dirty="0" smtClean="0"/>
          </a:p>
          <a:p>
            <a:r>
              <a:rPr kumimoji="1" lang="ja-JP" altLang="en-US" dirty="0" smtClean="0"/>
              <a:t>　・</a:t>
            </a:r>
            <a:r>
              <a:rPr kumimoji="1" lang="en-US" altLang="ja-JP" dirty="0" err="1" smtClean="0"/>
              <a:t>HoloLends</a:t>
            </a:r>
            <a:r>
              <a:rPr kumimoji="1" lang="ja-JP" altLang="en-US" dirty="0" smtClean="0"/>
              <a:t>で写っている空間に</a:t>
            </a:r>
            <a:r>
              <a:rPr kumimoji="1" lang="en-US" altLang="ja-JP" dirty="0" smtClean="0"/>
              <a:t>UWP</a:t>
            </a:r>
            <a:r>
              <a:rPr kumimoji="1" lang="ja-JP" altLang="en-US" dirty="0" smtClean="0"/>
              <a:t>を張り付けるようなことができる</a:t>
            </a:r>
            <a:endParaRPr kumimoji="1" lang="en-US" altLang="ja-JP" dirty="0" smtClean="0"/>
          </a:p>
          <a:p>
            <a:endParaRPr kumimoji="1" lang="en-US" altLang="ja-JP" dirty="0" smtClean="0"/>
          </a:p>
          <a:p>
            <a:r>
              <a:rPr kumimoji="1" lang="ja-JP" altLang="en-US" dirty="0" smtClean="0"/>
              <a:t>・このような様々なデバイスに対応し、それらで動くアプリを</a:t>
            </a:r>
            <a:r>
              <a:rPr kumimoji="1" lang="en-US" altLang="ja-JP" dirty="0" smtClean="0"/>
              <a:t>1</a:t>
            </a:r>
            <a:r>
              <a:rPr kumimoji="1" lang="ja-JP" altLang="en-US" dirty="0" err="1" smtClean="0"/>
              <a:t>つの</a:t>
            </a:r>
            <a:r>
              <a:rPr kumimoji="1" lang="ja-JP" altLang="en-US" dirty="0" smtClean="0"/>
              <a:t>開発環境で構築でき、</a:t>
            </a:r>
            <a:r>
              <a:rPr kumimoji="1" lang="en-US" altLang="ja-JP" dirty="0" smtClean="0"/>
              <a:t>1</a:t>
            </a:r>
            <a:r>
              <a:rPr kumimoji="1" lang="ja-JP" altLang="en-US" dirty="0" err="1" smtClean="0"/>
              <a:t>つの</a:t>
            </a:r>
            <a:r>
              <a:rPr kumimoji="1" lang="ja-JP" altLang="en-US" dirty="0" smtClean="0"/>
              <a:t>ストアで配布できること </a:t>
            </a:r>
            <a:r>
              <a:rPr kumimoji="1" lang="en-US" altLang="ja-JP" dirty="0" smtClean="0"/>
              <a:t>-&gt; One Windows</a:t>
            </a:r>
          </a:p>
          <a:p>
            <a:r>
              <a:rPr kumimoji="1" lang="ja-JP" altLang="en-US" dirty="0" smtClean="0"/>
              <a:t>　・むしろ</a:t>
            </a:r>
            <a:r>
              <a:rPr kumimoji="1" lang="en-US" altLang="ja-JP" dirty="0" smtClean="0"/>
              <a:t>UWP</a:t>
            </a:r>
            <a:r>
              <a:rPr kumimoji="1" lang="ja-JP" altLang="en-US" dirty="0" smtClean="0"/>
              <a:t>とはなんだとなったらこちらのほうが説明として正しい</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395E8B92-4343-4A56-8FBE-BE3A931AB66B}" type="slidenum">
              <a:rPr kumimoji="1" lang="ja-JP" altLang="en-US" smtClean="0"/>
              <a:t>7</a:t>
            </a:fld>
            <a:endParaRPr kumimoji="1" lang="ja-JP" altLang="en-US"/>
          </a:p>
        </p:txBody>
      </p:sp>
    </p:spTree>
    <p:extLst>
      <p:ext uri="{BB962C8B-B14F-4D97-AF65-F5344CB8AC3E}">
        <p14:creationId xmlns:p14="http://schemas.microsoft.com/office/powerpoint/2010/main" val="2148076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lvl="1"/>
            <a:r>
              <a:rPr lang="en-US" altLang="ja-JP" sz="1867" dirty="0" smtClean="0"/>
              <a:t>Windows</a:t>
            </a:r>
            <a:r>
              <a:rPr lang="ja-JP" altLang="en-US" sz="1867" dirty="0" smtClean="0"/>
              <a:t>ストアによってすべての</a:t>
            </a:r>
            <a:r>
              <a:rPr lang="en-US" altLang="ja-JP" sz="1867" dirty="0" smtClean="0"/>
              <a:t>Windows10</a:t>
            </a:r>
            <a:r>
              <a:rPr lang="ja-JP" altLang="en-US" sz="1867" dirty="0" smtClean="0"/>
              <a:t>端末に配布することができる</a:t>
            </a:r>
            <a:endParaRPr lang="en-US" altLang="ja-JP" sz="1867" dirty="0" smtClean="0"/>
          </a:p>
          <a:p>
            <a:pPr lvl="1"/>
            <a:r>
              <a:rPr kumimoji="1" lang="ja-JP" altLang="en-US" sz="1867" dirty="0" smtClean="0"/>
              <a:t>ユーザーレビュー</a:t>
            </a:r>
            <a:r>
              <a:rPr lang="ja-JP" altLang="en-US" sz="1867" dirty="0" smtClean="0"/>
              <a:t>、課金機能</a:t>
            </a:r>
            <a:endParaRPr lang="en-US" altLang="ja-JP" sz="1867" dirty="0" smtClean="0"/>
          </a:p>
          <a:p>
            <a:pPr lvl="1"/>
            <a:endParaRPr lang="en-US" altLang="ja-JP" sz="1867" dirty="0" smtClean="0"/>
          </a:p>
          <a:p>
            <a:pPr lvl="1"/>
            <a:endParaRPr lang="en-US" altLang="ja-JP" sz="1867" dirty="0" smtClean="0"/>
          </a:p>
          <a:p>
            <a:pPr lvl="1"/>
            <a:r>
              <a:rPr kumimoji="1" lang="ja-JP" altLang="en-US" sz="1867" dirty="0" smtClean="0"/>
              <a:t>今まで </a:t>
            </a:r>
            <a:r>
              <a:rPr kumimoji="1" lang="en-US" altLang="ja-JP" sz="1867" dirty="0" smtClean="0"/>
              <a:t>-&gt; </a:t>
            </a:r>
            <a:r>
              <a:rPr kumimoji="1" lang="ja-JP" altLang="en-US" sz="1867" dirty="0" smtClean="0"/>
              <a:t>自分でソフトを作って配布するためにはホームページ公開 </a:t>
            </a:r>
            <a:r>
              <a:rPr kumimoji="1" lang="en-US" altLang="ja-JP" sz="1867" dirty="0" smtClean="0"/>
              <a:t>-&gt; </a:t>
            </a:r>
            <a:r>
              <a:rPr kumimoji="1" lang="ja-JP" altLang="en-US" sz="1867" dirty="0" smtClean="0"/>
              <a:t>ダウンロードできる形に</a:t>
            </a:r>
            <a:endParaRPr kumimoji="1" lang="en-US" altLang="ja-JP" sz="1867" dirty="0" smtClean="0"/>
          </a:p>
          <a:p>
            <a:pPr lvl="1"/>
            <a:r>
              <a:rPr kumimoji="1" lang="ja-JP" altLang="en-US" sz="1867" dirty="0" smtClean="0"/>
              <a:t>有償ソフトウエアを作ろうと思ったらさらに</a:t>
            </a:r>
            <a:r>
              <a:rPr kumimoji="1" lang="ja-JP" altLang="en-US" sz="1867" dirty="0" err="1" smtClean="0"/>
              <a:t>めんど</a:t>
            </a:r>
            <a:r>
              <a:rPr kumimoji="1" lang="ja-JP" altLang="en-US" sz="1867" dirty="0" smtClean="0"/>
              <a:t>くさい</a:t>
            </a:r>
            <a:endParaRPr kumimoji="1" lang="en-US" altLang="ja-JP" sz="1867" dirty="0" smtClean="0"/>
          </a:p>
          <a:p>
            <a:pPr lvl="1"/>
            <a:endParaRPr kumimoji="1" lang="en-US" altLang="ja-JP" sz="1867" dirty="0" smtClean="0"/>
          </a:p>
          <a:p>
            <a:pPr lvl="1"/>
            <a:r>
              <a:rPr kumimoji="1" lang="ja-JP" altLang="en-US" sz="1867" dirty="0" smtClean="0"/>
              <a:t>真に生きる場所 </a:t>
            </a:r>
            <a:r>
              <a:rPr kumimoji="1" lang="en-US" altLang="ja-JP" sz="1867" dirty="0" smtClean="0"/>
              <a:t>-&gt;</a:t>
            </a:r>
            <a:r>
              <a:rPr kumimoji="1" lang="en-US" altLang="ja-JP" sz="1867" baseline="0" dirty="0" smtClean="0"/>
              <a:t> PC</a:t>
            </a:r>
            <a:r>
              <a:rPr kumimoji="1" lang="ja-JP" altLang="en-US" sz="1867" baseline="0" dirty="0" smtClean="0"/>
              <a:t>ゲーム配信プラットフォームとして</a:t>
            </a:r>
            <a:endParaRPr kumimoji="1" lang="en-US" altLang="ja-JP" sz="1867" baseline="0" dirty="0" smtClean="0"/>
          </a:p>
          <a:p>
            <a:pPr lvl="1"/>
            <a:r>
              <a:rPr kumimoji="1" lang="ja-JP" altLang="en-US" sz="1867" baseline="0" dirty="0" smtClean="0"/>
              <a:t>今までのインディーズゲーム作成者をかなり助けることになる</a:t>
            </a:r>
            <a:r>
              <a:rPr kumimoji="1" lang="en-US" altLang="ja-JP" sz="1867" baseline="0" dirty="0" smtClean="0"/>
              <a:t>(</a:t>
            </a:r>
            <a:r>
              <a:rPr kumimoji="1" lang="ja-JP" altLang="en-US" sz="1867" baseline="0" dirty="0" smtClean="0"/>
              <a:t>と思う</a:t>
            </a:r>
            <a:r>
              <a:rPr kumimoji="1" lang="en-US" altLang="ja-JP" sz="1867" baseline="0" dirty="0" smtClean="0"/>
              <a:t>)</a:t>
            </a:r>
            <a:endParaRPr kumimoji="1" lang="en-US" altLang="ja-JP" sz="1867" dirty="0" smtClean="0"/>
          </a:p>
        </p:txBody>
      </p:sp>
      <p:sp>
        <p:nvSpPr>
          <p:cNvPr id="4" name="スライド番号プレースホルダー 3"/>
          <p:cNvSpPr>
            <a:spLocks noGrp="1"/>
          </p:cNvSpPr>
          <p:nvPr>
            <p:ph type="sldNum" sz="quarter" idx="10"/>
          </p:nvPr>
        </p:nvSpPr>
        <p:spPr/>
        <p:txBody>
          <a:bodyPr/>
          <a:lstStyle/>
          <a:p>
            <a:fld id="{395E8B92-4343-4A56-8FBE-BE3A931AB66B}" type="slidenum">
              <a:rPr kumimoji="1" lang="ja-JP" altLang="en-US" smtClean="0"/>
              <a:t>8</a:t>
            </a:fld>
            <a:endParaRPr kumimoji="1" lang="ja-JP" altLang="en-US"/>
          </a:p>
        </p:txBody>
      </p:sp>
    </p:spTree>
    <p:extLst>
      <p:ext uri="{BB962C8B-B14F-4D97-AF65-F5344CB8AC3E}">
        <p14:creationId xmlns:p14="http://schemas.microsoft.com/office/powerpoint/2010/main" val="40337669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a:t>
            </a:r>
            <a:r>
              <a:rPr kumimoji="1" lang="en-US" altLang="ja-JP" dirty="0" smtClean="0"/>
              <a:t>Windows</a:t>
            </a:r>
            <a:r>
              <a:rPr kumimoji="1" lang="ja-JP" altLang="en-US" dirty="0" smtClean="0"/>
              <a:t>のタッチ化と</a:t>
            </a:r>
            <a:r>
              <a:rPr kumimoji="1" lang="en-US" altLang="ja-JP" dirty="0" smtClean="0"/>
              <a:t>UWP</a:t>
            </a:r>
            <a:r>
              <a:rPr kumimoji="1" lang="ja-JP" altLang="en-US" dirty="0" smtClean="0"/>
              <a:t>によってもたらされるもの</a:t>
            </a:r>
            <a:endParaRPr kumimoji="1" lang="en-US" altLang="ja-JP" dirty="0" smtClean="0"/>
          </a:p>
          <a:p>
            <a:r>
              <a:rPr kumimoji="1" lang="ja-JP" altLang="en-US" baseline="0" dirty="0" smtClean="0"/>
              <a:t>　・</a:t>
            </a:r>
            <a:r>
              <a:rPr kumimoji="1" lang="en-US" altLang="ja-JP" baseline="0" dirty="0" smtClean="0"/>
              <a:t>(</a:t>
            </a:r>
            <a:r>
              <a:rPr kumimoji="1" lang="ja-JP" altLang="en-US" baseline="0" dirty="0" smtClean="0"/>
              <a:t>例</a:t>
            </a:r>
            <a:r>
              <a:rPr kumimoji="1" lang="en-US" altLang="ja-JP" baseline="0" dirty="0" smtClean="0"/>
              <a:t>)</a:t>
            </a:r>
            <a:r>
              <a:rPr kumimoji="1" lang="ja-JP" altLang="en-US" baseline="0" dirty="0" smtClean="0"/>
              <a:t>図書館の本貸出しシステム</a:t>
            </a:r>
            <a:endParaRPr kumimoji="1" lang="en-US" altLang="ja-JP" baseline="0" dirty="0" smtClean="0"/>
          </a:p>
          <a:p>
            <a:r>
              <a:rPr kumimoji="1" lang="ja-JP" altLang="en-US" baseline="0" dirty="0" smtClean="0"/>
              <a:t>　　・おそらく</a:t>
            </a:r>
            <a:r>
              <a:rPr kumimoji="1" lang="en-US" altLang="ja-JP" baseline="0" dirty="0" smtClean="0"/>
              <a:t>Windows7 (</a:t>
            </a:r>
            <a:r>
              <a:rPr kumimoji="1" lang="ja-JP" altLang="en-US" baseline="0" dirty="0" smtClean="0"/>
              <a:t>マウスとキーボードではない</a:t>
            </a:r>
            <a:r>
              <a:rPr kumimoji="1" lang="en-US" altLang="ja-JP" baseline="0" dirty="0" smtClean="0"/>
              <a:t>)</a:t>
            </a:r>
            <a:r>
              <a:rPr kumimoji="1" lang="ja-JP" altLang="en-US" baseline="0" dirty="0" smtClean="0"/>
              <a:t> </a:t>
            </a:r>
            <a:r>
              <a:rPr kumimoji="1" lang="en-US" altLang="ja-JP" baseline="0" dirty="0" smtClean="0"/>
              <a:t>-&gt; </a:t>
            </a:r>
            <a:r>
              <a:rPr kumimoji="1" lang="ja-JP" altLang="en-US" baseline="0" dirty="0" smtClean="0"/>
              <a:t>人とデバイスとの連携としてのインターフェースは本来こういうのが望まれているはず</a:t>
            </a:r>
            <a:r>
              <a:rPr kumimoji="1" lang="en-US" altLang="ja-JP" baseline="0" dirty="0" smtClean="0"/>
              <a:t>(Windows7</a:t>
            </a:r>
            <a:r>
              <a:rPr kumimoji="1" lang="ja-JP" altLang="en-US" baseline="0" dirty="0" smtClean="0"/>
              <a:t>だけど</a:t>
            </a:r>
            <a:r>
              <a:rPr kumimoji="1" lang="en-US" altLang="ja-JP" baseline="0" dirty="0" smtClean="0"/>
              <a:t>)</a:t>
            </a:r>
          </a:p>
          <a:p>
            <a:r>
              <a:rPr kumimoji="1" lang="ja-JP" altLang="en-US" baseline="0" dirty="0" smtClean="0"/>
              <a:t>　　・</a:t>
            </a:r>
            <a:r>
              <a:rPr kumimoji="1" lang="en-US" altLang="ja-JP" baseline="0" dirty="0" smtClean="0"/>
              <a:t>Windows10</a:t>
            </a:r>
            <a:r>
              <a:rPr kumimoji="1" lang="ja-JP" altLang="en-US" baseline="0" dirty="0" smtClean="0"/>
              <a:t>と</a:t>
            </a:r>
            <a:r>
              <a:rPr kumimoji="1" lang="en-US" altLang="ja-JP" baseline="0" dirty="0" smtClean="0"/>
              <a:t>UWP</a:t>
            </a:r>
            <a:r>
              <a:rPr kumimoji="1" lang="ja-JP" altLang="en-US" baseline="0" dirty="0" smtClean="0"/>
              <a:t>の登場でこういうシステムがもっとスマートに</a:t>
            </a:r>
            <a:endParaRPr kumimoji="1" lang="en-US" altLang="ja-JP" baseline="0" dirty="0" smtClean="0"/>
          </a:p>
          <a:p>
            <a:r>
              <a:rPr kumimoji="1" lang="ja-JP" altLang="en-US" baseline="0" dirty="0" smtClean="0"/>
              <a:t>　・それだけでなく、普通の仕事、業務内容もタッチで操作できるようになるんじゃないか</a:t>
            </a:r>
            <a:endParaRPr kumimoji="1" lang="en-US" altLang="ja-JP" baseline="0" dirty="0" smtClean="0"/>
          </a:p>
          <a:p>
            <a:r>
              <a:rPr kumimoji="1" lang="ja-JP" altLang="en-US" baseline="0" dirty="0" smtClean="0"/>
              <a:t>　　・</a:t>
            </a:r>
            <a:r>
              <a:rPr kumimoji="1" lang="en-US" altLang="ja-JP" baseline="0" dirty="0" smtClean="0"/>
              <a:t>because -&gt; Windows</a:t>
            </a:r>
            <a:r>
              <a:rPr kumimoji="1" lang="ja-JP" altLang="en-US" baseline="0" dirty="0" smtClean="0"/>
              <a:t>は仕事、業務において非常に普及しているシステムだから</a:t>
            </a:r>
            <a:endParaRPr kumimoji="1" lang="en-US" altLang="ja-JP" baseline="0" dirty="0" smtClean="0"/>
          </a:p>
          <a:p>
            <a:r>
              <a:rPr kumimoji="1" lang="ja-JP" altLang="en-US" baseline="0" dirty="0" smtClean="0"/>
              <a:t>　　・</a:t>
            </a:r>
            <a:r>
              <a:rPr kumimoji="1" lang="en-US" altLang="ja-JP" baseline="0" dirty="0" smtClean="0"/>
              <a:t>iPhone</a:t>
            </a:r>
            <a:r>
              <a:rPr kumimoji="1" lang="ja-JP" altLang="en-US" baseline="0" dirty="0" smtClean="0"/>
              <a:t>や</a:t>
            </a:r>
            <a:r>
              <a:rPr kumimoji="1" lang="en-US" altLang="ja-JP" baseline="0" dirty="0" smtClean="0"/>
              <a:t>Android</a:t>
            </a:r>
            <a:r>
              <a:rPr kumimoji="1" lang="ja-JP" altLang="en-US" baseline="0" dirty="0" smtClean="0"/>
              <a:t>によってエンターテインメントの領域は</a:t>
            </a:r>
            <a:r>
              <a:rPr kumimoji="1" lang="en-US" altLang="ja-JP" baseline="0" dirty="0" smtClean="0"/>
              <a:t>SF</a:t>
            </a:r>
            <a:r>
              <a:rPr kumimoji="1" lang="ja-JP" altLang="en-US" baseline="0" dirty="0" smtClean="0"/>
              <a:t>の世界に</a:t>
            </a:r>
            <a:endParaRPr kumimoji="1" lang="en-US" altLang="ja-JP" baseline="0" dirty="0" smtClean="0"/>
          </a:p>
          <a:p>
            <a:r>
              <a:rPr kumimoji="1" lang="ja-JP" altLang="en-US" baseline="0" dirty="0" smtClean="0"/>
              <a:t>　　・</a:t>
            </a:r>
            <a:r>
              <a:rPr kumimoji="1" lang="en-US" altLang="ja-JP" baseline="0" dirty="0" smtClean="0"/>
              <a:t>Windows</a:t>
            </a:r>
            <a:r>
              <a:rPr kumimoji="1" lang="ja-JP" altLang="en-US" baseline="0" dirty="0" smtClean="0"/>
              <a:t>によって業務の領域も</a:t>
            </a:r>
            <a:r>
              <a:rPr kumimoji="1" lang="en-US" altLang="ja-JP" baseline="0" dirty="0" smtClean="0"/>
              <a:t>SF</a:t>
            </a:r>
            <a:r>
              <a:rPr kumimoji="1" lang="ja-JP" altLang="en-US" baseline="0" dirty="0" smtClean="0"/>
              <a:t>の世界になってほしい </a:t>
            </a:r>
            <a:r>
              <a:rPr kumimoji="1" lang="en-US" altLang="ja-JP" baseline="0" dirty="0" smtClean="0"/>
              <a:t>-&gt; UWP</a:t>
            </a:r>
          </a:p>
          <a:p>
            <a:r>
              <a:rPr kumimoji="1" lang="ja-JP" altLang="en-US" baseline="0" dirty="0" smtClean="0"/>
              <a:t>　・電脳コイル</a:t>
            </a:r>
            <a:endParaRPr kumimoji="1" lang="en-US" altLang="ja-JP" baseline="0" dirty="0" smtClean="0"/>
          </a:p>
          <a:p>
            <a:r>
              <a:rPr kumimoji="1" lang="ja-JP" altLang="en-US" baseline="0" dirty="0" smtClean="0"/>
              <a:t>　　・電脳眼鏡を通して見えている世界</a:t>
            </a:r>
            <a:r>
              <a:rPr kumimoji="1" lang="en-US" altLang="ja-JP" baseline="0" dirty="0" smtClean="0"/>
              <a:t>(AR)</a:t>
            </a:r>
            <a:r>
              <a:rPr kumimoji="1" lang="ja-JP" altLang="en-US" baseline="0" dirty="0" err="1" smtClean="0"/>
              <a:t>が普</a:t>
            </a:r>
            <a:r>
              <a:rPr kumimoji="1" lang="ja-JP" altLang="en-US" baseline="0" dirty="0" smtClean="0"/>
              <a:t>及した世界を描いたアニメ</a:t>
            </a:r>
            <a:endParaRPr kumimoji="1" lang="en-US" altLang="ja-JP" baseline="0" dirty="0" smtClean="0"/>
          </a:p>
          <a:p>
            <a:r>
              <a:rPr kumimoji="1" lang="ja-JP" altLang="en-US" baseline="0" dirty="0" smtClean="0"/>
              <a:t>　　・電脳眼鏡 </a:t>
            </a:r>
            <a:r>
              <a:rPr kumimoji="1" lang="en-US" altLang="ja-JP" baseline="0" dirty="0" smtClean="0"/>
              <a:t>-&gt; </a:t>
            </a:r>
            <a:r>
              <a:rPr kumimoji="1" lang="en-US" altLang="ja-JP" baseline="0" dirty="0" err="1" smtClean="0"/>
              <a:t>HoloLends</a:t>
            </a:r>
            <a:r>
              <a:rPr kumimoji="1" lang="en-US" altLang="ja-JP" baseline="0" dirty="0" smtClean="0"/>
              <a:t> -&gt; SF -&gt; UWP</a:t>
            </a:r>
          </a:p>
          <a:p>
            <a:r>
              <a:rPr kumimoji="1" lang="ja-JP" altLang="en-US" baseline="0" dirty="0" smtClean="0"/>
              <a:t>　・</a:t>
            </a:r>
            <a:r>
              <a:rPr kumimoji="1" lang="en-US" altLang="ja-JP" baseline="0" dirty="0" smtClean="0"/>
              <a:t>UWP</a:t>
            </a:r>
            <a:r>
              <a:rPr kumimoji="1" lang="ja-JP" altLang="en-US" baseline="0" dirty="0" smtClean="0"/>
              <a:t>は未来を創るための一歩</a:t>
            </a:r>
            <a:r>
              <a:rPr kumimoji="1" lang="en-US" altLang="ja-JP" baseline="0" dirty="0" smtClean="0"/>
              <a:t>(</a:t>
            </a:r>
            <a:r>
              <a:rPr kumimoji="1" lang="ja-JP" altLang="en-US" baseline="0" dirty="0" smtClean="0"/>
              <a:t>所感</a:t>
            </a:r>
            <a:r>
              <a:rPr kumimoji="1" lang="en-US" altLang="ja-JP" baseline="0" dirty="0" smtClean="0"/>
              <a:t>)</a:t>
            </a:r>
          </a:p>
          <a:p>
            <a:endParaRPr kumimoji="1" lang="ja-JP" altLang="en-US" dirty="0"/>
          </a:p>
        </p:txBody>
      </p:sp>
      <p:sp>
        <p:nvSpPr>
          <p:cNvPr id="4" name="スライド番号プレースホルダー 3"/>
          <p:cNvSpPr>
            <a:spLocks noGrp="1"/>
          </p:cNvSpPr>
          <p:nvPr>
            <p:ph type="sldNum" sz="quarter" idx="10"/>
          </p:nvPr>
        </p:nvSpPr>
        <p:spPr/>
        <p:txBody>
          <a:bodyPr/>
          <a:lstStyle/>
          <a:p>
            <a:fld id="{395E8B92-4343-4A56-8FBE-BE3A931AB66B}" type="slidenum">
              <a:rPr kumimoji="1" lang="ja-JP" altLang="en-US" smtClean="0"/>
              <a:t>9</a:t>
            </a:fld>
            <a:endParaRPr kumimoji="1" lang="ja-JP" altLang="en-US"/>
          </a:p>
        </p:txBody>
      </p:sp>
    </p:spTree>
    <p:extLst>
      <p:ext uri="{BB962C8B-B14F-4D97-AF65-F5344CB8AC3E}">
        <p14:creationId xmlns:p14="http://schemas.microsoft.com/office/powerpoint/2010/main" val="38562159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95E8B92-4343-4A56-8FBE-BE3A931AB66B}" type="slidenum">
              <a:rPr kumimoji="1" lang="ja-JP" altLang="en-US" smtClean="0"/>
              <a:t>10</a:t>
            </a:fld>
            <a:endParaRPr kumimoji="1" lang="ja-JP" altLang="en-US"/>
          </a:p>
        </p:txBody>
      </p:sp>
    </p:spTree>
    <p:extLst>
      <p:ext uri="{BB962C8B-B14F-4D97-AF65-F5344CB8AC3E}">
        <p14:creationId xmlns:p14="http://schemas.microsoft.com/office/powerpoint/2010/main" val="36934668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95E8B92-4343-4A56-8FBE-BE3A931AB66B}" type="slidenum">
              <a:rPr kumimoji="1" lang="ja-JP" altLang="en-US" smtClean="0"/>
              <a:t>12</a:t>
            </a:fld>
            <a:endParaRPr kumimoji="1" lang="ja-JP" altLang="en-US"/>
          </a:p>
        </p:txBody>
      </p:sp>
    </p:spTree>
    <p:extLst>
      <p:ext uri="{BB962C8B-B14F-4D97-AF65-F5344CB8AC3E}">
        <p14:creationId xmlns:p14="http://schemas.microsoft.com/office/powerpoint/2010/main" val="10761021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95E8B92-4343-4A56-8FBE-BE3A931AB66B}" type="slidenum">
              <a:rPr kumimoji="1" lang="ja-JP" altLang="en-US" smtClean="0"/>
              <a:t>17</a:t>
            </a:fld>
            <a:endParaRPr kumimoji="1" lang="ja-JP" altLang="en-US"/>
          </a:p>
        </p:txBody>
      </p:sp>
    </p:spTree>
    <p:extLst>
      <p:ext uri="{BB962C8B-B14F-4D97-AF65-F5344CB8AC3E}">
        <p14:creationId xmlns:p14="http://schemas.microsoft.com/office/powerpoint/2010/main" val="357637894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and Content 1">
    <p:spTree>
      <p:nvGrpSpPr>
        <p:cNvPr id="1" name=""/>
        <p:cNvGrpSpPr/>
        <p:nvPr/>
      </p:nvGrpSpPr>
      <p:grpSpPr>
        <a:xfrm>
          <a:off x="0" y="0"/>
          <a:ext cx="0" cy="0"/>
          <a:chOff x="0" y="0"/>
          <a:chExt cx="0" cy="0"/>
        </a:xfrm>
      </p:grpSpPr>
      <p:pic>
        <p:nvPicPr>
          <p:cNvPr id="13" name="Picture 12" descr="Z:\Share\To-Jake\logos_for_jake\MSP_regular.png"/>
          <p:cNvPicPr>
            <a:picLocks noChangeAspect="1" noChangeArrowheads="1"/>
          </p:cNvPicPr>
          <p:nvPr/>
        </p:nvPicPr>
        <p:blipFill>
          <a:blip r:embed="rId2"/>
          <a:stretch>
            <a:fillRect/>
          </a:stretch>
        </p:blipFill>
        <p:spPr bwMode="auto">
          <a:xfrm>
            <a:off x="8032840" y="6026168"/>
            <a:ext cx="4159160" cy="831832"/>
          </a:xfrm>
          <a:prstGeom prst="rect">
            <a:avLst/>
          </a:prstGeom>
          <a:noFill/>
          <a:extLst>
            <a:ext uri="{909E8E84-426E-40dd-AFC4-6F175D3DCCD1}">
              <a14:hiddenFill xmlns="" xmlns:a14="http://schemas.microsoft.com/office/drawing/2010/main">
                <a:solidFill>
                  <a:srgbClr val="FFFFFF"/>
                </a:solidFill>
              </a14:hiddenFill>
            </a:ext>
          </a:extLst>
        </p:spPr>
      </p:pic>
      <p:sp>
        <p:nvSpPr>
          <p:cNvPr id="31" name="Rectangle 30"/>
          <p:cNvSpPr/>
          <p:nvPr/>
        </p:nvSpPr>
        <p:spPr>
          <a:xfrm>
            <a:off x="6337084" y="439137"/>
            <a:ext cx="4742232" cy="4815948"/>
          </a:xfrm>
          <a:prstGeom prst="rect">
            <a:avLst/>
          </a:prstGeom>
          <a:solidFill>
            <a:srgbClr val="0072C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baseline="0" dirty="0"/>
          </a:p>
        </p:txBody>
      </p:sp>
      <p:sp>
        <p:nvSpPr>
          <p:cNvPr id="34" name="Rectangle 33"/>
          <p:cNvSpPr/>
          <p:nvPr/>
        </p:nvSpPr>
        <p:spPr>
          <a:xfrm flipH="1">
            <a:off x="6337084" y="5328102"/>
            <a:ext cx="1075355" cy="1071943"/>
          </a:xfrm>
          <a:prstGeom prst="rect">
            <a:avLst/>
          </a:prstGeom>
          <a:solidFill>
            <a:srgbClr val="00BC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35" name="Rectangle 34"/>
          <p:cNvSpPr/>
          <p:nvPr/>
        </p:nvSpPr>
        <p:spPr>
          <a:xfrm flipH="1">
            <a:off x="5732242" y="5325271"/>
            <a:ext cx="531825" cy="530139"/>
          </a:xfrm>
          <a:prstGeom prst="rect">
            <a:avLst/>
          </a:prstGeom>
          <a:solidFill>
            <a:srgbClr val="0072C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36" name="Rectangle 35"/>
          <p:cNvSpPr/>
          <p:nvPr/>
        </p:nvSpPr>
        <p:spPr>
          <a:xfrm flipH="1">
            <a:off x="6006637" y="4995640"/>
            <a:ext cx="257431" cy="256613"/>
          </a:xfrm>
          <a:prstGeom prst="rect">
            <a:avLst/>
          </a:prstGeom>
          <a:solidFill>
            <a:srgbClr val="6DC2E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37" name="Title Placeholder 1"/>
          <p:cNvSpPr>
            <a:spLocks noGrp="1"/>
          </p:cNvSpPr>
          <p:nvPr>
            <p:ph type="title" hasCustomPrompt="1"/>
          </p:nvPr>
        </p:nvSpPr>
        <p:spPr>
          <a:xfrm>
            <a:off x="6338859" y="957582"/>
            <a:ext cx="4741333" cy="2301300"/>
          </a:xfrm>
          <a:prstGeom prst="rect">
            <a:avLst/>
          </a:prstGeom>
        </p:spPr>
        <p:txBody>
          <a:bodyPr vert="horz" lIns="91440" tIns="0" rIns="91440" bIns="45720" rtlCol="0" anchor="t" anchorCtr="0">
            <a:noAutofit/>
          </a:bodyPr>
          <a:lstStyle>
            <a:lvl1pPr algn="l">
              <a:defRPr sz="6400" b="0" cap="none" spc="133" baseline="0">
                <a:solidFill>
                  <a:srgbClr val="FFFFFF"/>
                </a:solidFill>
                <a:latin typeface="Segoe Light"/>
                <a:cs typeface="Segoe Light"/>
              </a:defRPr>
            </a:lvl1pPr>
          </a:lstStyle>
          <a:p>
            <a:r>
              <a:rPr lang="en-US" dirty="0" smtClean="0"/>
              <a:t>title of presentation</a:t>
            </a:r>
            <a:endParaRPr lang="en-US" dirty="0"/>
          </a:p>
        </p:txBody>
      </p:sp>
      <p:sp>
        <p:nvSpPr>
          <p:cNvPr id="38" name="Subtitle 2"/>
          <p:cNvSpPr>
            <a:spLocks noGrp="1"/>
          </p:cNvSpPr>
          <p:nvPr>
            <p:ph type="subTitle" idx="1" hasCustomPrompt="1"/>
          </p:nvPr>
        </p:nvSpPr>
        <p:spPr>
          <a:xfrm>
            <a:off x="6928796" y="3957947"/>
            <a:ext cx="4140473" cy="674364"/>
          </a:xfrm>
        </p:spPr>
        <p:txBody>
          <a:bodyPr tIns="0">
            <a:normAutofit/>
          </a:bodyPr>
          <a:lstStyle>
            <a:lvl1pPr marL="0" indent="0" algn="l">
              <a:buNone/>
              <a:defRPr sz="2667" b="0">
                <a:solidFill>
                  <a:srgbClr val="FFFFFF"/>
                </a:solidFill>
                <a:latin typeface="Segoe Light"/>
                <a:cs typeface="Segoe Light"/>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smtClean="0"/>
              <a:t>Click to add subtitle</a:t>
            </a:r>
            <a:endParaRPr lang="en-US" dirty="0"/>
          </a:p>
        </p:txBody>
      </p:sp>
    </p:spTree>
    <p:extLst>
      <p:ext uri="{BB962C8B-B14F-4D97-AF65-F5344CB8AC3E}">
        <p14:creationId xmlns:p14="http://schemas.microsoft.com/office/powerpoint/2010/main" val="733698638"/>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Divider page 2">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B5913DFB-9003-47F2-BA72-A45DC80D6FE8}" type="datetimeFigureOut">
              <a:rPr kumimoji="1" lang="ja-JP" altLang="en-US" smtClean="0"/>
              <a:t>2016/6/10</a:t>
            </a:fld>
            <a:endParaRPr kumimoji="1" lang="ja-JP" altLang="en-US" dirty="0"/>
          </a:p>
        </p:txBody>
      </p:sp>
      <p:sp>
        <p:nvSpPr>
          <p:cNvPr id="4" name="Footer Placeholder 3"/>
          <p:cNvSpPr>
            <a:spLocks noGrp="1"/>
          </p:cNvSpPr>
          <p:nvPr>
            <p:ph type="ftr" sz="quarter" idx="11"/>
          </p:nvPr>
        </p:nvSpPr>
        <p:spPr/>
        <p:txBody>
          <a:bodyPr/>
          <a:lstStyle/>
          <a:p>
            <a:endParaRPr kumimoji="1" lang="ja-JP" altLang="en-US" dirty="0"/>
          </a:p>
        </p:txBody>
      </p:sp>
      <p:sp>
        <p:nvSpPr>
          <p:cNvPr id="5" name="Slide Number Placeholder 4"/>
          <p:cNvSpPr>
            <a:spLocks noGrp="1"/>
          </p:cNvSpPr>
          <p:nvPr>
            <p:ph type="sldNum" sz="quarter" idx="12"/>
          </p:nvPr>
        </p:nvSpPr>
        <p:spPr/>
        <p:txBody>
          <a:bodyPr/>
          <a:lstStyle/>
          <a:p>
            <a:fld id="{ED25E54F-BE75-4DBC-9F1B-B36626FC8750}" type="slidenum">
              <a:rPr kumimoji="1" lang="ja-JP" altLang="en-US" smtClean="0"/>
              <a:t>‹#›</a:t>
            </a:fld>
            <a:endParaRPr kumimoji="1" lang="ja-JP" altLang="en-US" dirty="0"/>
          </a:p>
        </p:txBody>
      </p:sp>
      <p:sp>
        <p:nvSpPr>
          <p:cNvPr id="8" name="Rectangle 7"/>
          <p:cNvSpPr/>
          <p:nvPr/>
        </p:nvSpPr>
        <p:spPr>
          <a:xfrm>
            <a:off x="0" y="0"/>
            <a:ext cx="12192000" cy="6858000"/>
          </a:xfrm>
          <a:prstGeom prst="rect">
            <a:avLst/>
          </a:prstGeom>
          <a:solidFill>
            <a:srgbClr val="00BC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pic>
        <p:nvPicPr>
          <p:cNvPr id="10" name="Picture 12" descr="Z:\Share\To-Jake\logos_for_jake\MSP_regular.png"/>
          <p:cNvPicPr>
            <a:picLocks noChangeAspect="1" noChangeArrowheads="1"/>
          </p:cNvPicPr>
          <p:nvPr/>
        </p:nvPicPr>
        <p:blipFill>
          <a:blip r:embed="rId2"/>
          <a:stretch>
            <a:fillRect/>
          </a:stretch>
        </p:blipFill>
        <p:spPr bwMode="auto">
          <a:xfrm>
            <a:off x="8032840" y="6026168"/>
            <a:ext cx="4159160" cy="831832"/>
          </a:xfrm>
          <a:prstGeom prst="rect">
            <a:avLst/>
          </a:prstGeom>
          <a:noFill/>
          <a:extLst>
            <a:ext uri="{909E8E84-426E-40dd-AFC4-6F175D3DCCD1}">
              <a14:hiddenFill xmlns="" xmlns:a14="http://schemas.microsoft.com/office/drawing/2010/main">
                <a:solidFill>
                  <a:srgbClr val="FFFFFF"/>
                </a:solidFill>
              </a14:hiddenFill>
            </a:ext>
          </a:extLst>
        </p:spPr>
      </p:pic>
      <p:sp>
        <p:nvSpPr>
          <p:cNvPr id="12" name="Title 1"/>
          <p:cNvSpPr>
            <a:spLocks noGrp="1"/>
          </p:cNvSpPr>
          <p:nvPr>
            <p:ph type="title" hasCustomPrompt="1"/>
          </p:nvPr>
        </p:nvSpPr>
        <p:spPr>
          <a:xfrm>
            <a:off x="817748" y="2544584"/>
            <a:ext cx="10434725" cy="1469857"/>
          </a:xfrm>
        </p:spPr>
        <p:txBody>
          <a:bodyPr anchor="t">
            <a:noAutofit/>
          </a:bodyPr>
          <a:lstStyle>
            <a:lvl1pPr algn="l">
              <a:lnSpc>
                <a:spcPct val="80000"/>
              </a:lnSpc>
              <a:defRPr sz="9600" b="0" cap="none" baseline="0">
                <a:solidFill>
                  <a:schemeClr val="bg1"/>
                </a:solidFill>
                <a:latin typeface="Segoe Light"/>
                <a:cs typeface="Segoe Light"/>
              </a:defRPr>
            </a:lvl1pPr>
          </a:lstStyle>
          <a:p>
            <a:r>
              <a:rPr lang="en-US" dirty="0" smtClean="0"/>
              <a:t>divider page</a:t>
            </a:r>
            <a:endParaRPr lang="en-US" dirty="0"/>
          </a:p>
        </p:txBody>
      </p:sp>
      <p:sp>
        <p:nvSpPr>
          <p:cNvPr id="13" name="Text Placeholder 2"/>
          <p:cNvSpPr>
            <a:spLocks noGrp="1"/>
          </p:cNvSpPr>
          <p:nvPr>
            <p:ph type="body" idx="1" hasCustomPrompt="1"/>
          </p:nvPr>
        </p:nvSpPr>
        <p:spPr>
          <a:xfrm>
            <a:off x="1490801" y="4023360"/>
            <a:ext cx="9760180" cy="419605"/>
          </a:xfrm>
        </p:spPr>
        <p:txBody>
          <a:bodyPr anchor="b">
            <a:noAutofit/>
          </a:bodyPr>
          <a:lstStyle>
            <a:lvl1pPr marL="0" indent="0">
              <a:buNone/>
              <a:defRPr sz="2667" b="0">
                <a:solidFill>
                  <a:srgbClr val="FFFFFF"/>
                </a:solidFill>
                <a:latin typeface="Segoe Light"/>
                <a:cs typeface="Segoe Light"/>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en-US" dirty="0" smtClean="0"/>
              <a:t>Click to add text</a:t>
            </a:r>
          </a:p>
        </p:txBody>
      </p:sp>
    </p:spTree>
    <p:extLst>
      <p:ext uri="{BB962C8B-B14F-4D97-AF65-F5344CB8AC3E}">
        <p14:creationId xmlns:p14="http://schemas.microsoft.com/office/powerpoint/2010/main" val="3081541887"/>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Divider page 3">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B5913DFB-9003-47F2-BA72-A45DC80D6FE8}" type="datetimeFigureOut">
              <a:rPr kumimoji="1" lang="ja-JP" altLang="en-US" smtClean="0"/>
              <a:t>2016/6/10</a:t>
            </a:fld>
            <a:endParaRPr kumimoji="1" lang="ja-JP" altLang="en-US" dirty="0"/>
          </a:p>
        </p:txBody>
      </p:sp>
      <p:sp>
        <p:nvSpPr>
          <p:cNvPr id="4" name="Footer Placeholder 3"/>
          <p:cNvSpPr>
            <a:spLocks noGrp="1"/>
          </p:cNvSpPr>
          <p:nvPr>
            <p:ph type="ftr" sz="quarter" idx="11"/>
          </p:nvPr>
        </p:nvSpPr>
        <p:spPr/>
        <p:txBody>
          <a:bodyPr/>
          <a:lstStyle/>
          <a:p>
            <a:endParaRPr kumimoji="1" lang="ja-JP" altLang="en-US" dirty="0"/>
          </a:p>
        </p:txBody>
      </p:sp>
      <p:sp>
        <p:nvSpPr>
          <p:cNvPr id="5" name="Slide Number Placeholder 4"/>
          <p:cNvSpPr>
            <a:spLocks noGrp="1"/>
          </p:cNvSpPr>
          <p:nvPr>
            <p:ph type="sldNum" sz="quarter" idx="12"/>
          </p:nvPr>
        </p:nvSpPr>
        <p:spPr/>
        <p:txBody>
          <a:bodyPr/>
          <a:lstStyle/>
          <a:p>
            <a:fld id="{ED25E54F-BE75-4DBC-9F1B-B36626FC8750}" type="slidenum">
              <a:rPr kumimoji="1" lang="ja-JP" altLang="en-US" smtClean="0"/>
              <a:t>‹#›</a:t>
            </a:fld>
            <a:endParaRPr kumimoji="1" lang="ja-JP" altLang="en-US" dirty="0"/>
          </a:p>
        </p:txBody>
      </p:sp>
      <p:sp>
        <p:nvSpPr>
          <p:cNvPr id="8" name="Rectangle 7"/>
          <p:cNvSpPr/>
          <p:nvPr/>
        </p:nvSpPr>
        <p:spPr>
          <a:xfrm>
            <a:off x="0" y="0"/>
            <a:ext cx="12192000" cy="6858000"/>
          </a:xfrm>
          <a:prstGeom prst="rect">
            <a:avLst/>
          </a:prstGeom>
          <a:solidFill>
            <a:srgbClr val="0072C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6" name="Title 1"/>
          <p:cNvSpPr>
            <a:spLocks noGrp="1"/>
          </p:cNvSpPr>
          <p:nvPr>
            <p:ph type="title" hasCustomPrompt="1"/>
          </p:nvPr>
        </p:nvSpPr>
        <p:spPr>
          <a:xfrm>
            <a:off x="817748" y="2544584"/>
            <a:ext cx="10434725" cy="1469857"/>
          </a:xfrm>
        </p:spPr>
        <p:txBody>
          <a:bodyPr anchor="t">
            <a:noAutofit/>
          </a:bodyPr>
          <a:lstStyle>
            <a:lvl1pPr algn="l">
              <a:lnSpc>
                <a:spcPct val="80000"/>
              </a:lnSpc>
              <a:defRPr sz="9600" b="0" cap="none" baseline="0">
                <a:solidFill>
                  <a:schemeClr val="bg1"/>
                </a:solidFill>
                <a:latin typeface="Segoe Light"/>
                <a:cs typeface="Segoe Light"/>
              </a:defRPr>
            </a:lvl1pPr>
          </a:lstStyle>
          <a:p>
            <a:r>
              <a:rPr lang="en-US" dirty="0" smtClean="0"/>
              <a:t>divider page</a:t>
            </a:r>
            <a:endParaRPr lang="en-US" dirty="0"/>
          </a:p>
        </p:txBody>
      </p:sp>
      <p:sp>
        <p:nvSpPr>
          <p:cNvPr id="9" name="Text Placeholder 2"/>
          <p:cNvSpPr>
            <a:spLocks noGrp="1"/>
          </p:cNvSpPr>
          <p:nvPr>
            <p:ph type="body" idx="1" hasCustomPrompt="1"/>
          </p:nvPr>
        </p:nvSpPr>
        <p:spPr>
          <a:xfrm>
            <a:off x="1490801" y="4023360"/>
            <a:ext cx="9760180" cy="419605"/>
          </a:xfrm>
        </p:spPr>
        <p:txBody>
          <a:bodyPr anchor="b">
            <a:noAutofit/>
          </a:bodyPr>
          <a:lstStyle>
            <a:lvl1pPr marL="0" indent="0">
              <a:buNone/>
              <a:defRPr sz="2667" b="0">
                <a:solidFill>
                  <a:srgbClr val="FFFFFF"/>
                </a:solidFill>
                <a:latin typeface="Segoe Light"/>
                <a:cs typeface="Segoe Light"/>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en-US" dirty="0" smtClean="0"/>
              <a:t>Click to add text</a:t>
            </a:r>
          </a:p>
        </p:txBody>
      </p:sp>
      <p:pic>
        <p:nvPicPr>
          <p:cNvPr id="11" name="Picture 12" descr="Z:\Share\To-Jake\logos_for_jake\MSP_regular.png"/>
          <p:cNvPicPr>
            <a:picLocks noChangeAspect="1" noChangeArrowheads="1"/>
          </p:cNvPicPr>
          <p:nvPr/>
        </p:nvPicPr>
        <p:blipFill>
          <a:blip r:embed="rId2"/>
          <a:stretch>
            <a:fillRect/>
          </a:stretch>
        </p:blipFill>
        <p:spPr bwMode="auto">
          <a:xfrm>
            <a:off x="8032840" y="6026168"/>
            <a:ext cx="4159160" cy="831832"/>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3197530137"/>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ection Header 1">
    <p:spTree>
      <p:nvGrpSpPr>
        <p:cNvPr id="1" name=""/>
        <p:cNvGrpSpPr/>
        <p:nvPr/>
      </p:nvGrpSpPr>
      <p:grpSpPr>
        <a:xfrm>
          <a:off x="0" y="0"/>
          <a:ext cx="0" cy="0"/>
          <a:chOff x="0" y="0"/>
          <a:chExt cx="0" cy="0"/>
        </a:xfrm>
      </p:grpSpPr>
      <p:sp>
        <p:nvSpPr>
          <p:cNvPr id="8" name="Rectangle 7"/>
          <p:cNvSpPr/>
          <p:nvPr/>
        </p:nvSpPr>
        <p:spPr>
          <a:xfrm>
            <a:off x="4195783" y="455928"/>
            <a:ext cx="7526131" cy="4876800"/>
          </a:xfrm>
          <a:prstGeom prst="rect">
            <a:avLst/>
          </a:prstGeom>
          <a:solidFill>
            <a:srgbClr val="0072C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9" name="Rectangle 8"/>
          <p:cNvSpPr/>
          <p:nvPr/>
        </p:nvSpPr>
        <p:spPr>
          <a:xfrm>
            <a:off x="3590941" y="5408999"/>
            <a:ext cx="531825" cy="530139"/>
          </a:xfrm>
          <a:prstGeom prst="rect">
            <a:avLst/>
          </a:prstGeom>
          <a:solidFill>
            <a:srgbClr val="6DC2E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0" name="Rectangle 9"/>
          <p:cNvSpPr/>
          <p:nvPr/>
        </p:nvSpPr>
        <p:spPr>
          <a:xfrm>
            <a:off x="4195783" y="5408999"/>
            <a:ext cx="1075355" cy="1071943"/>
          </a:xfrm>
          <a:prstGeom prst="rect">
            <a:avLst/>
          </a:prstGeom>
          <a:solidFill>
            <a:srgbClr val="00BC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pic>
        <p:nvPicPr>
          <p:cNvPr id="11" name="Picture 10" descr="WIN11_Sarah_01_PPT.jpg"/>
          <p:cNvPicPr>
            <a:picLocks noChangeAspect="1"/>
          </p:cNvPicPr>
          <p:nvPr/>
        </p:nvPicPr>
        <p:blipFill rotWithShape="1">
          <a:blip r:embed="rId2" cstate="email">
            <a:extLst>
              <a:ext uri="{28A0092B-C50C-407E-A947-70E740481C1C}">
                <a14:useLocalDpi xmlns:a14="http://schemas.microsoft.com/office/drawing/2010/main"/>
              </a:ext>
            </a:extLst>
          </a:blip>
          <a:srcRect r="-232" b="-232"/>
          <a:stretch/>
        </p:blipFill>
        <p:spPr>
          <a:xfrm>
            <a:off x="474689" y="1687908"/>
            <a:ext cx="3657600" cy="3657600"/>
          </a:xfrm>
          <a:prstGeom prst="rect">
            <a:avLst/>
          </a:prstGeom>
        </p:spPr>
      </p:pic>
      <p:pic>
        <p:nvPicPr>
          <p:cNvPr id="12" name="Picture 11" descr="Z:\Share\To-Jake\logos_for_jake\MSP_regular.png"/>
          <p:cNvPicPr>
            <a:picLocks noChangeAspect="1" noChangeArrowheads="1"/>
          </p:cNvPicPr>
          <p:nvPr/>
        </p:nvPicPr>
        <p:blipFill>
          <a:blip r:embed="rId3"/>
          <a:stretch>
            <a:fillRect/>
          </a:stretch>
        </p:blipFill>
        <p:spPr bwMode="auto">
          <a:xfrm>
            <a:off x="8032840" y="6026168"/>
            <a:ext cx="4159160" cy="831832"/>
          </a:xfrm>
          <a:prstGeom prst="rect">
            <a:avLst/>
          </a:prstGeom>
          <a:noFill/>
          <a:extLst>
            <a:ext uri="{909E8E84-426E-40dd-AFC4-6F175D3DCCD1}">
              <a14:hiddenFill xmlns="" xmlns:a14="http://schemas.microsoft.com/office/drawing/2010/main">
                <a:solidFill>
                  <a:srgbClr val="FFFFFF"/>
                </a:solidFill>
              </a14:hiddenFill>
            </a:ext>
          </a:extLst>
        </p:spPr>
      </p:pic>
      <p:sp>
        <p:nvSpPr>
          <p:cNvPr id="15" name="Title 1"/>
          <p:cNvSpPr>
            <a:spLocks noGrp="1"/>
          </p:cNvSpPr>
          <p:nvPr>
            <p:ph type="title" hasCustomPrompt="1"/>
          </p:nvPr>
        </p:nvSpPr>
        <p:spPr>
          <a:xfrm>
            <a:off x="4195785" y="902181"/>
            <a:ext cx="5840967" cy="2009677"/>
          </a:xfrm>
        </p:spPr>
        <p:txBody>
          <a:bodyPr tIns="0" bIns="0" anchor="t">
            <a:noAutofit/>
          </a:bodyPr>
          <a:lstStyle>
            <a:lvl1pPr algn="l">
              <a:lnSpc>
                <a:spcPct val="80000"/>
              </a:lnSpc>
              <a:defRPr sz="7200" b="0" cap="none" baseline="0">
                <a:solidFill>
                  <a:schemeClr val="bg1"/>
                </a:solidFill>
                <a:latin typeface="Segoe Light"/>
                <a:cs typeface="Segoe Light"/>
              </a:defRPr>
            </a:lvl1pPr>
          </a:lstStyle>
          <a:p>
            <a:r>
              <a:rPr lang="en-US" dirty="0" smtClean="0"/>
              <a:t>headline </a:t>
            </a:r>
            <a:br>
              <a:rPr lang="en-US" dirty="0" smtClean="0"/>
            </a:br>
            <a:r>
              <a:rPr lang="en-US" dirty="0" smtClean="0"/>
              <a:t>goes here</a:t>
            </a:r>
            <a:endParaRPr lang="en-US" dirty="0"/>
          </a:p>
        </p:txBody>
      </p:sp>
      <p:sp>
        <p:nvSpPr>
          <p:cNvPr id="16" name="Text Placeholder 2"/>
          <p:cNvSpPr>
            <a:spLocks noGrp="1"/>
          </p:cNvSpPr>
          <p:nvPr>
            <p:ph type="body" idx="1" hasCustomPrompt="1"/>
          </p:nvPr>
        </p:nvSpPr>
        <p:spPr>
          <a:xfrm>
            <a:off x="4859251" y="2915885"/>
            <a:ext cx="5180380" cy="882928"/>
          </a:xfrm>
        </p:spPr>
        <p:txBody>
          <a:bodyPr anchor="ctr">
            <a:noAutofit/>
          </a:bodyPr>
          <a:lstStyle>
            <a:lvl1pPr marL="0" indent="0">
              <a:buNone/>
              <a:defRPr sz="2667" b="0">
                <a:solidFill>
                  <a:srgbClr val="FFFFFF"/>
                </a:solidFill>
                <a:latin typeface="Segoe Light"/>
                <a:cs typeface="Segoe Light"/>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en-US" dirty="0" smtClean="0"/>
              <a:t>Click to add text</a:t>
            </a:r>
          </a:p>
        </p:txBody>
      </p:sp>
    </p:spTree>
    <p:extLst>
      <p:ext uri="{BB962C8B-B14F-4D97-AF65-F5344CB8AC3E}">
        <p14:creationId xmlns:p14="http://schemas.microsoft.com/office/powerpoint/2010/main" val="4090565402"/>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ection Header 2">
    <p:spTree>
      <p:nvGrpSpPr>
        <p:cNvPr id="1" name=""/>
        <p:cNvGrpSpPr/>
        <p:nvPr/>
      </p:nvGrpSpPr>
      <p:grpSpPr>
        <a:xfrm>
          <a:off x="0" y="0"/>
          <a:ext cx="0" cy="0"/>
          <a:chOff x="0" y="0"/>
          <a:chExt cx="0" cy="0"/>
        </a:xfrm>
      </p:grpSpPr>
      <p:sp>
        <p:nvSpPr>
          <p:cNvPr id="8" name="Rectangle 7"/>
          <p:cNvSpPr/>
          <p:nvPr/>
        </p:nvSpPr>
        <p:spPr>
          <a:xfrm>
            <a:off x="4195783" y="455928"/>
            <a:ext cx="7526131" cy="4876800"/>
          </a:xfrm>
          <a:prstGeom prst="rect">
            <a:avLst/>
          </a:prstGeom>
          <a:solidFill>
            <a:srgbClr val="0072C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9" name="Rectangle 8"/>
          <p:cNvSpPr/>
          <p:nvPr/>
        </p:nvSpPr>
        <p:spPr>
          <a:xfrm>
            <a:off x="3590941" y="5408999"/>
            <a:ext cx="531825" cy="530139"/>
          </a:xfrm>
          <a:prstGeom prst="rect">
            <a:avLst/>
          </a:prstGeom>
          <a:solidFill>
            <a:srgbClr val="6DC2E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0" name="Rectangle 9"/>
          <p:cNvSpPr/>
          <p:nvPr/>
        </p:nvSpPr>
        <p:spPr>
          <a:xfrm>
            <a:off x="4195783" y="5408999"/>
            <a:ext cx="1075355" cy="1071943"/>
          </a:xfrm>
          <a:prstGeom prst="rect">
            <a:avLst/>
          </a:prstGeom>
          <a:solidFill>
            <a:srgbClr val="00BC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pic>
        <p:nvPicPr>
          <p:cNvPr id="17" name="Picture 16"/>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64239" y="1683559"/>
            <a:ext cx="3652424" cy="3652424"/>
          </a:xfrm>
          <a:prstGeom prst="rect">
            <a:avLst/>
          </a:prstGeom>
        </p:spPr>
      </p:pic>
      <p:pic>
        <p:nvPicPr>
          <p:cNvPr id="11" name="Picture 10" descr="Z:\Share\To-Jake\logos_for_jake\MSP_regular.png"/>
          <p:cNvPicPr>
            <a:picLocks noChangeAspect="1" noChangeArrowheads="1"/>
          </p:cNvPicPr>
          <p:nvPr/>
        </p:nvPicPr>
        <p:blipFill>
          <a:blip r:embed="rId3"/>
          <a:stretch>
            <a:fillRect/>
          </a:stretch>
        </p:blipFill>
        <p:spPr bwMode="auto">
          <a:xfrm>
            <a:off x="8032840" y="6026168"/>
            <a:ext cx="4159160" cy="831832"/>
          </a:xfrm>
          <a:prstGeom prst="rect">
            <a:avLst/>
          </a:prstGeom>
          <a:noFill/>
          <a:extLst>
            <a:ext uri="{909E8E84-426E-40dd-AFC4-6F175D3DCCD1}">
              <a14:hiddenFill xmlns="" xmlns:a14="http://schemas.microsoft.com/office/drawing/2010/main">
                <a:solidFill>
                  <a:srgbClr val="FFFFFF"/>
                </a:solidFill>
              </a14:hiddenFill>
            </a:ext>
          </a:extLst>
        </p:spPr>
      </p:pic>
      <p:sp>
        <p:nvSpPr>
          <p:cNvPr id="13" name="Title 1"/>
          <p:cNvSpPr>
            <a:spLocks noGrp="1"/>
          </p:cNvSpPr>
          <p:nvPr>
            <p:ph type="title" hasCustomPrompt="1"/>
          </p:nvPr>
        </p:nvSpPr>
        <p:spPr>
          <a:xfrm>
            <a:off x="4195785" y="902181"/>
            <a:ext cx="5840967" cy="2009677"/>
          </a:xfrm>
        </p:spPr>
        <p:txBody>
          <a:bodyPr tIns="0" bIns="0" anchor="t">
            <a:noAutofit/>
          </a:bodyPr>
          <a:lstStyle>
            <a:lvl1pPr algn="l">
              <a:lnSpc>
                <a:spcPct val="80000"/>
              </a:lnSpc>
              <a:defRPr sz="7200" b="0" cap="none" baseline="0">
                <a:solidFill>
                  <a:schemeClr val="bg1"/>
                </a:solidFill>
                <a:latin typeface="Segoe Light"/>
                <a:cs typeface="Segoe Light"/>
              </a:defRPr>
            </a:lvl1pPr>
          </a:lstStyle>
          <a:p>
            <a:r>
              <a:rPr lang="en-US" dirty="0" smtClean="0"/>
              <a:t>headline </a:t>
            </a:r>
            <a:br>
              <a:rPr lang="en-US" dirty="0" smtClean="0"/>
            </a:br>
            <a:r>
              <a:rPr lang="en-US" dirty="0" smtClean="0"/>
              <a:t>goes here</a:t>
            </a:r>
            <a:endParaRPr lang="en-US" dirty="0"/>
          </a:p>
        </p:txBody>
      </p:sp>
      <p:sp>
        <p:nvSpPr>
          <p:cNvPr id="15" name="Text Placeholder 2"/>
          <p:cNvSpPr>
            <a:spLocks noGrp="1"/>
          </p:cNvSpPr>
          <p:nvPr>
            <p:ph type="body" idx="1" hasCustomPrompt="1"/>
          </p:nvPr>
        </p:nvSpPr>
        <p:spPr>
          <a:xfrm>
            <a:off x="4859251" y="2915885"/>
            <a:ext cx="5180380" cy="882928"/>
          </a:xfrm>
        </p:spPr>
        <p:txBody>
          <a:bodyPr anchor="ctr">
            <a:noAutofit/>
          </a:bodyPr>
          <a:lstStyle>
            <a:lvl1pPr marL="0" indent="0">
              <a:buNone/>
              <a:defRPr sz="2667" b="0">
                <a:solidFill>
                  <a:srgbClr val="FFFFFF"/>
                </a:solidFill>
                <a:latin typeface="Segoe Light"/>
                <a:cs typeface="Segoe Light"/>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en-US" dirty="0" smtClean="0"/>
              <a:t>Click to add text</a:t>
            </a:r>
          </a:p>
        </p:txBody>
      </p:sp>
    </p:spTree>
    <p:extLst>
      <p:ext uri="{BB962C8B-B14F-4D97-AF65-F5344CB8AC3E}">
        <p14:creationId xmlns:p14="http://schemas.microsoft.com/office/powerpoint/2010/main" val="3826666538"/>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ection Header 3">
    <p:spTree>
      <p:nvGrpSpPr>
        <p:cNvPr id="1" name=""/>
        <p:cNvGrpSpPr/>
        <p:nvPr/>
      </p:nvGrpSpPr>
      <p:grpSpPr>
        <a:xfrm>
          <a:off x="0" y="0"/>
          <a:ext cx="0" cy="0"/>
          <a:chOff x="0" y="0"/>
          <a:chExt cx="0" cy="0"/>
        </a:xfrm>
      </p:grpSpPr>
      <p:sp>
        <p:nvSpPr>
          <p:cNvPr id="8" name="Rectangle 7"/>
          <p:cNvSpPr/>
          <p:nvPr/>
        </p:nvSpPr>
        <p:spPr>
          <a:xfrm>
            <a:off x="4195783" y="455928"/>
            <a:ext cx="7526131" cy="4876800"/>
          </a:xfrm>
          <a:prstGeom prst="rect">
            <a:avLst/>
          </a:prstGeom>
          <a:solidFill>
            <a:srgbClr val="0072C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0" name="Rectangle 9"/>
          <p:cNvSpPr/>
          <p:nvPr/>
        </p:nvSpPr>
        <p:spPr>
          <a:xfrm>
            <a:off x="3590941" y="5408999"/>
            <a:ext cx="531825" cy="530139"/>
          </a:xfrm>
          <a:prstGeom prst="rect">
            <a:avLst/>
          </a:prstGeom>
          <a:solidFill>
            <a:srgbClr val="6DC2E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1" name="Rectangle 10"/>
          <p:cNvSpPr/>
          <p:nvPr/>
        </p:nvSpPr>
        <p:spPr>
          <a:xfrm>
            <a:off x="4195783" y="5408999"/>
            <a:ext cx="1075355" cy="1071943"/>
          </a:xfrm>
          <a:prstGeom prst="rect">
            <a:avLst/>
          </a:prstGeom>
          <a:solidFill>
            <a:srgbClr val="00BC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pic>
        <p:nvPicPr>
          <p:cNvPr id="17" name="Picture 16"/>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477357" y="1687908"/>
            <a:ext cx="3645408" cy="3645408"/>
          </a:xfrm>
          <a:prstGeom prst="rect">
            <a:avLst/>
          </a:prstGeom>
        </p:spPr>
      </p:pic>
      <p:pic>
        <p:nvPicPr>
          <p:cNvPr id="9" name="Picture 8" descr="Z:\Share\To-Jake\logos_for_jake\MSP_regular.png"/>
          <p:cNvPicPr>
            <a:picLocks noChangeAspect="1" noChangeArrowheads="1"/>
          </p:cNvPicPr>
          <p:nvPr/>
        </p:nvPicPr>
        <p:blipFill>
          <a:blip r:embed="rId3"/>
          <a:stretch>
            <a:fillRect/>
          </a:stretch>
        </p:blipFill>
        <p:spPr bwMode="auto">
          <a:xfrm>
            <a:off x="8032840" y="6026168"/>
            <a:ext cx="4159160" cy="831832"/>
          </a:xfrm>
          <a:prstGeom prst="rect">
            <a:avLst/>
          </a:prstGeom>
          <a:noFill/>
          <a:extLst>
            <a:ext uri="{909E8E84-426E-40dd-AFC4-6F175D3DCCD1}">
              <a14:hiddenFill xmlns="" xmlns:a14="http://schemas.microsoft.com/office/drawing/2010/main">
                <a:solidFill>
                  <a:srgbClr val="FFFFFF"/>
                </a:solidFill>
              </a14:hiddenFill>
            </a:ext>
          </a:extLst>
        </p:spPr>
      </p:pic>
      <p:sp>
        <p:nvSpPr>
          <p:cNvPr id="13" name="Title 1"/>
          <p:cNvSpPr>
            <a:spLocks noGrp="1"/>
          </p:cNvSpPr>
          <p:nvPr>
            <p:ph type="title" hasCustomPrompt="1"/>
          </p:nvPr>
        </p:nvSpPr>
        <p:spPr>
          <a:xfrm>
            <a:off x="4195785" y="902181"/>
            <a:ext cx="5840967" cy="2009677"/>
          </a:xfrm>
        </p:spPr>
        <p:txBody>
          <a:bodyPr tIns="0" bIns="0" anchor="t">
            <a:noAutofit/>
          </a:bodyPr>
          <a:lstStyle>
            <a:lvl1pPr algn="l">
              <a:lnSpc>
                <a:spcPct val="80000"/>
              </a:lnSpc>
              <a:defRPr sz="7200" b="0" cap="none" baseline="0">
                <a:solidFill>
                  <a:schemeClr val="bg1"/>
                </a:solidFill>
                <a:latin typeface="Segoe Light"/>
                <a:cs typeface="Segoe Light"/>
              </a:defRPr>
            </a:lvl1pPr>
          </a:lstStyle>
          <a:p>
            <a:r>
              <a:rPr lang="en-US" dirty="0" smtClean="0"/>
              <a:t>headline </a:t>
            </a:r>
            <a:br>
              <a:rPr lang="en-US" dirty="0" smtClean="0"/>
            </a:br>
            <a:r>
              <a:rPr lang="en-US" dirty="0" smtClean="0"/>
              <a:t>goes here</a:t>
            </a:r>
            <a:endParaRPr lang="en-US" dirty="0"/>
          </a:p>
        </p:txBody>
      </p:sp>
      <p:sp>
        <p:nvSpPr>
          <p:cNvPr id="15" name="Text Placeholder 2"/>
          <p:cNvSpPr>
            <a:spLocks noGrp="1"/>
          </p:cNvSpPr>
          <p:nvPr>
            <p:ph type="body" idx="1" hasCustomPrompt="1"/>
          </p:nvPr>
        </p:nvSpPr>
        <p:spPr>
          <a:xfrm>
            <a:off x="4859251" y="2915885"/>
            <a:ext cx="5180380" cy="882928"/>
          </a:xfrm>
        </p:spPr>
        <p:txBody>
          <a:bodyPr anchor="ctr">
            <a:noAutofit/>
          </a:bodyPr>
          <a:lstStyle>
            <a:lvl1pPr marL="0" indent="0">
              <a:buNone/>
              <a:defRPr sz="2667" b="0">
                <a:solidFill>
                  <a:srgbClr val="FFFFFF"/>
                </a:solidFill>
                <a:latin typeface="Segoe Light"/>
                <a:cs typeface="Segoe Light"/>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en-US" dirty="0" smtClean="0"/>
              <a:t>Click to add text</a:t>
            </a:r>
          </a:p>
        </p:txBody>
      </p:sp>
    </p:spTree>
    <p:extLst>
      <p:ext uri="{BB962C8B-B14F-4D97-AF65-F5344CB8AC3E}">
        <p14:creationId xmlns:p14="http://schemas.microsoft.com/office/powerpoint/2010/main" val="1891262994"/>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ection Header 4">
    <p:spTree>
      <p:nvGrpSpPr>
        <p:cNvPr id="1" name=""/>
        <p:cNvGrpSpPr/>
        <p:nvPr/>
      </p:nvGrpSpPr>
      <p:grpSpPr>
        <a:xfrm>
          <a:off x="0" y="0"/>
          <a:ext cx="0" cy="0"/>
          <a:chOff x="0" y="0"/>
          <a:chExt cx="0" cy="0"/>
        </a:xfrm>
      </p:grpSpPr>
      <p:sp>
        <p:nvSpPr>
          <p:cNvPr id="8" name="Rectangle 7"/>
          <p:cNvSpPr/>
          <p:nvPr/>
        </p:nvSpPr>
        <p:spPr>
          <a:xfrm>
            <a:off x="4195783" y="455928"/>
            <a:ext cx="7526131" cy="4876800"/>
          </a:xfrm>
          <a:prstGeom prst="rect">
            <a:avLst/>
          </a:prstGeom>
          <a:solidFill>
            <a:srgbClr val="0072C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0" name="Rectangle 9"/>
          <p:cNvSpPr/>
          <p:nvPr/>
        </p:nvSpPr>
        <p:spPr>
          <a:xfrm>
            <a:off x="3590941" y="5408999"/>
            <a:ext cx="531825" cy="530139"/>
          </a:xfrm>
          <a:prstGeom prst="rect">
            <a:avLst/>
          </a:prstGeom>
          <a:solidFill>
            <a:srgbClr val="6DC2E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3" name="Rectangle 12"/>
          <p:cNvSpPr/>
          <p:nvPr/>
        </p:nvSpPr>
        <p:spPr>
          <a:xfrm>
            <a:off x="4195783" y="5408999"/>
            <a:ext cx="1075355" cy="1071943"/>
          </a:xfrm>
          <a:prstGeom prst="rect">
            <a:avLst/>
          </a:prstGeom>
          <a:solidFill>
            <a:srgbClr val="00BC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5" name="Title 1"/>
          <p:cNvSpPr>
            <a:spLocks noGrp="1"/>
          </p:cNvSpPr>
          <p:nvPr>
            <p:ph type="title" hasCustomPrompt="1"/>
          </p:nvPr>
        </p:nvSpPr>
        <p:spPr>
          <a:xfrm>
            <a:off x="4195785" y="902181"/>
            <a:ext cx="5840967" cy="2009677"/>
          </a:xfrm>
        </p:spPr>
        <p:txBody>
          <a:bodyPr tIns="0" bIns="0" anchor="t">
            <a:noAutofit/>
          </a:bodyPr>
          <a:lstStyle>
            <a:lvl1pPr algn="l">
              <a:lnSpc>
                <a:spcPct val="80000"/>
              </a:lnSpc>
              <a:defRPr sz="7200" b="0" cap="none" baseline="0">
                <a:solidFill>
                  <a:schemeClr val="bg1"/>
                </a:solidFill>
                <a:latin typeface="Segoe Light"/>
                <a:cs typeface="Segoe Light"/>
              </a:defRPr>
            </a:lvl1pPr>
          </a:lstStyle>
          <a:p>
            <a:r>
              <a:rPr lang="en-US" dirty="0" smtClean="0"/>
              <a:t>headline </a:t>
            </a:r>
            <a:br>
              <a:rPr lang="en-US" dirty="0" smtClean="0"/>
            </a:br>
            <a:r>
              <a:rPr lang="en-US" dirty="0" smtClean="0"/>
              <a:t>goes here</a:t>
            </a:r>
            <a:endParaRPr lang="en-US" dirty="0"/>
          </a:p>
        </p:txBody>
      </p:sp>
      <p:sp>
        <p:nvSpPr>
          <p:cNvPr id="16" name="Text Placeholder 2"/>
          <p:cNvSpPr>
            <a:spLocks noGrp="1"/>
          </p:cNvSpPr>
          <p:nvPr>
            <p:ph type="body" idx="1" hasCustomPrompt="1"/>
          </p:nvPr>
        </p:nvSpPr>
        <p:spPr>
          <a:xfrm>
            <a:off x="4859251" y="2915885"/>
            <a:ext cx="5180380" cy="882928"/>
          </a:xfrm>
        </p:spPr>
        <p:txBody>
          <a:bodyPr anchor="ctr">
            <a:noAutofit/>
          </a:bodyPr>
          <a:lstStyle>
            <a:lvl1pPr marL="0" indent="0">
              <a:buNone/>
              <a:defRPr sz="2667" b="0">
                <a:solidFill>
                  <a:srgbClr val="FFFFFF"/>
                </a:solidFill>
                <a:latin typeface="Segoe Light"/>
                <a:cs typeface="Segoe Light"/>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en-US" dirty="0" smtClean="0"/>
              <a:t>Click to add text</a:t>
            </a:r>
          </a:p>
        </p:txBody>
      </p:sp>
      <p:pic>
        <p:nvPicPr>
          <p:cNvPr id="17" name="Picture 16"/>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90578" y="1690573"/>
            <a:ext cx="3639631" cy="3645408"/>
          </a:xfrm>
          <a:prstGeom prst="rect">
            <a:avLst/>
          </a:prstGeom>
        </p:spPr>
      </p:pic>
      <p:pic>
        <p:nvPicPr>
          <p:cNvPr id="9" name="Picture 8" descr="Z:\Share\To-Jake\logos_for_jake\MSP_regular.png"/>
          <p:cNvPicPr>
            <a:picLocks noChangeAspect="1" noChangeArrowheads="1"/>
          </p:cNvPicPr>
          <p:nvPr/>
        </p:nvPicPr>
        <p:blipFill>
          <a:blip r:embed="rId3"/>
          <a:stretch>
            <a:fillRect/>
          </a:stretch>
        </p:blipFill>
        <p:spPr bwMode="auto">
          <a:xfrm>
            <a:off x="8032840" y="6026168"/>
            <a:ext cx="4159160" cy="831832"/>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4117466766"/>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One Content 1">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B5913DFB-9003-47F2-BA72-A45DC80D6FE8}" type="datetimeFigureOut">
              <a:rPr kumimoji="1" lang="ja-JP" altLang="en-US" smtClean="0"/>
              <a:t>2016/6/10</a:t>
            </a:fld>
            <a:endParaRPr kumimoji="1" lang="ja-JP" altLang="en-US" dirty="0"/>
          </a:p>
        </p:txBody>
      </p:sp>
      <p:sp>
        <p:nvSpPr>
          <p:cNvPr id="6" name="Footer Placeholder 5"/>
          <p:cNvSpPr>
            <a:spLocks noGrp="1"/>
          </p:cNvSpPr>
          <p:nvPr>
            <p:ph type="ftr" sz="quarter" idx="11"/>
          </p:nvPr>
        </p:nvSpPr>
        <p:spPr/>
        <p:txBody>
          <a:bodyPr/>
          <a:lstStyle/>
          <a:p>
            <a:endParaRPr kumimoji="1" lang="ja-JP" altLang="en-US" dirty="0"/>
          </a:p>
        </p:txBody>
      </p:sp>
      <p:sp>
        <p:nvSpPr>
          <p:cNvPr id="7" name="Slide Number Placeholder 6"/>
          <p:cNvSpPr>
            <a:spLocks noGrp="1"/>
          </p:cNvSpPr>
          <p:nvPr>
            <p:ph type="sldNum" sz="quarter" idx="12"/>
          </p:nvPr>
        </p:nvSpPr>
        <p:spPr/>
        <p:txBody>
          <a:bodyPr/>
          <a:lstStyle/>
          <a:p>
            <a:fld id="{ED25E54F-BE75-4DBC-9F1B-B36626FC8750}" type="slidenum">
              <a:rPr kumimoji="1" lang="ja-JP" altLang="en-US" smtClean="0"/>
              <a:t>‹#›</a:t>
            </a:fld>
            <a:endParaRPr kumimoji="1" lang="ja-JP" altLang="en-US" dirty="0"/>
          </a:p>
        </p:txBody>
      </p:sp>
      <p:sp>
        <p:nvSpPr>
          <p:cNvPr id="10" name="Rectangle 9"/>
          <p:cNvSpPr/>
          <p:nvPr/>
        </p:nvSpPr>
        <p:spPr>
          <a:xfrm>
            <a:off x="600589" y="0"/>
            <a:ext cx="11591411" cy="802968"/>
          </a:xfrm>
          <a:prstGeom prst="rect">
            <a:avLst/>
          </a:prstGeom>
          <a:solidFill>
            <a:srgbClr val="0072C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1" name="Rectangle 10"/>
          <p:cNvSpPr/>
          <p:nvPr/>
        </p:nvSpPr>
        <p:spPr>
          <a:xfrm>
            <a:off x="0" y="2"/>
            <a:ext cx="526219" cy="803471"/>
          </a:xfrm>
          <a:prstGeom prst="rect">
            <a:avLst/>
          </a:prstGeom>
          <a:solidFill>
            <a:srgbClr val="00BC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22" name="Title 1"/>
          <p:cNvSpPr>
            <a:spLocks noGrp="1"/>
          </p:cNvSpPr>
          <p:nvPr>
            <p:ph type="title" hasCustomPrompt="1"/>
          </p:nvPr>
        </p:nvSpPr>
        <p:spPr>
          <a:xfrm>
            <a:off x="602506" y="1"/>
            <a:ext cx="11589495" cy="803472"/>
          </a:xfrm>
        </p:spPr>
        <p:txBody>
          <a:bodyPr lIns="182880" tIns="0" rIns="182880" anchor="ctr" anchorCtr="0">
            <a:noAutofit/>
          </a:bodyPr>
          <a:lstStyle>
            <a:lvl1pPr algn="l">
              <a:defRPr sz="3733" b="0" cap="none">
                <a:solidFill>
                  <a:schemeClr val="bg1"/>
                </a:solidFill>
                <a:latin typeface="Segoe Light"/>
                <a:cs typeface="Segoe Light"/>
              </a:defRPr>
            </a:lvl1pPr>
          </a:lstStyle>
          <a:p>
            <a:r>
              <a:rPr lang="en-US" dirty="0" smtClean="0"/>
              <a:t>title of text slide</a:t>
            </a:r>
            <a:endParaRPr lang="en-US" dirty="0"/>
          </a:p>
        </p:txBody>
      </p:sp>
      <p:sp>
        <p:nvSpPr>
          <p:cNvPr id="9" name="Content Placeholder 2"/>
          <p:cNvSpPr>
            <a:spLocks noGrp="1"/>
          </p:cNvSpPr>
          <p:nvPr>
            <p:ph sz="half" idx="1"/>
          </p:nvPr>
        </p:nvSpPr>
        <p:spPr>
          <a:xfrm>
            <a:off x="609600" y="1220842"/>
            <a:ext cx="10972800" cy="4905324"/>
          </a:xfrm>
        </p:spPr>
        <p:txBody>
          <a:bodyPr vert="horz" lIns="91440" tIns="45720" rIns="91440" bIns="45720" rtlCol="0">
            <a:normAutofit/>
          </a:bodyPr>
          <a:lstStyle>
            <a:lvl1pPr>
              <a:lnSpc>
                <a:spcPct val="120000"/>
              </a:lnSpc>
              <a:defRPr lang="en-US" spc="133" dirty="0" smtClean="0"/>
            </a:lvl1pPr>
            <a:lvl2pPr>
              <a:lnSpc>
                <a:spcPct val="120000"/>
              </a:lnSpc>
              <a:defRPr lang="en-US" spc="133" dirty="0" smtClean="0"/>
            </a:lvl2pPr>
            <a:lvl3pPr>
              <a:lnSpc>
                <a:spcPct val="120000"/>
              </a:lnSpc>
              <a:defRPr lang="en-US" spc="133" dirty="0" smtClean="0"/>
            </a:lvl3pPr>
            <a:lvl4pPr>
              <a:lnSpc>
                <a:spcPct val="120000"/>
              </a:lnSpc>
              <a:defRPr lang="en-US" spc="133" dirty="0" smtClean="0"/>
            </a:lvl4pPr>
            <a:lvl5pPr>
              <a:lnSpc>
                <a:spcPct val="120000"/>
              </a:lnSpc>
              <a:defRPr lang="en-US" spc="133" dirty="0"/>
            </a:lvl5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Tree>
    <p:extLst>
      <p:ext uri="{BB962C8B-B14F-4D97-AF65-F5344CB8AC3E}">
        <p14:creationId xmlns:p14="http://schemas.microsoft.com/office/powerpoint/2010/main" val="922009466"/>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One Content 2">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09600" y="1600201"/>
            <a:ext cx="10972800" cy="4525963"/>
          </a:xfrm>
        </p:spPr>
        <p:txBody>
          <a:bodyPr vert="horz" lIns="91440" tIns="45720" rIns="91440" bIns="45720" rtlCol="0">
            <a:normAutofit/>
          </a:bodyPr>
          <a:lstStyle>
            <a:lvl1pPr>
              <a:lnSpc>
                <a:spcPct val="120000"/>
              </a:lnSpc>
              <a:defRPr lang="en-US" dirty="0" smtClean="0"/>
            </a:lvl1pPr>
            <a:lvl2pPr>
              <a:lnSpc>
                <a:spcPct val="120000"/>
              </a:lnSpc>
              <a:defRPr lang="en-US" dirty="0" smtClean="0"/>
            </a:lvl2pPr>
            <a:lvl3pPr>
              <a:lnSpc>
                <a:spcPct val="120000"/>
              </a:lnSpc>
              <a:defRPr lang="en-US" dirty="0" smtClean="0"/>
            </a:lvl3pPr>
            <a:lvl4pPr>
              <a:lnSpc>
                <a:spcPct val="120000"/>
              </a:lnSpc>
              <a:defRPr lang="en-US" dirty="0" smtClean="0"/>
            </a:lvl4pPr>
            <a:lvl5pPr>
              <a:lnSpc>
                <a:spcPct val="120000"/>
              </a:lnSpc>
              <a:defRPr lang="en-US" dirty="0"/>
            </a:lvl5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Date Placeholder 4"/>
          <p:cNvSpPr>
            <a:spLocks noGrp="1"/>
          </p:cNvSpPr>
          <p:nvPr>
            <p:ph type="dt" sz="half" idx="10"/>
          </p:nvPr>
        </p:nvSpPr>
        <p:spPr/>
        <p:txBody>
          <a:bodyPr/>
          <a:lstStyle/>
          <a:p>
            <a:fld id="{B5913DFB-9003-47F2-BA72-A45DC80D6FE8}" type="datetimeFigureOut">
              <a:rPr kumimoji="1" lang="ja-JP" altLang="en-US" smtClean="0"/>
              <a:t>2016/6/10</a:t>
            </a:fld>
            <a:endParaRPr kumimoji="1" lang="ja-JP" altLang="en-US" dirty="0"/>
          </a:p>
        </p:txBody>
      </p:sp>
      <p:sp>
        <p:nvSpPr>
          <p:cNvPr id="6" name="Footer Placeholder 5"/>
          <p:cNvSpPr>
            <a:spLocks noGrp="1"/>
          </p:cNvSpPr>
          <p:nvPr>
            <p:ph type="ftr" sz="quarter" idx="11"/>
          </p:nvPr>
        </p:nvSpPr>
        <p:spPr/>
        <p:txBody>
          <a:bodyPr/>
          <a:lstStyle/>
          <a:p>
            <a:endParaRPr kumimoji="1" lang="ja-JP" altLang="en-US" dirty="0"/>
          </a:p>
        </p:txBody>
      </p:sp>
      <p:sp>
        <p:nvSpPr>
          <p:cNvPr id="7" name="Slide Number Placeholder 6"/>
          <p:cNvSpPr>
            <a:spLocks noGrp="1"/>
          </p:cNvSpPr>
          <p:nvPr>
            <p:ph type="sldNum" sz="quarter" idx="12"/>
          </p:nvPr>
        </p:nvSpPr>
        <p:spPr/>
        <p:txBody>
          <a:bodyPr/>
          <a:lstStyle/>
          <a:p>
            <a:fld id="{ED25E54F-BE75-4DBC-9F1B-B36626FC8750}" type="slidenum">
              <a:rPr kumimoji="1" lang="ja-JP" altLang="en-US" smtClean="0"/>
              <a:t>‹#›</a:t>
            </a:fld>
            <a:endParaRPr kumimoji="1" lang="ja-JP" altLang="en-US" dirty="0"/>
          </a:p>
        </p:txBody>
      </p:sp>
      <p:sp>
        <p:nvSpPr>
          <p:cNvPr id="8" name="Title 1"/>
          <p:cNvSpPr>
            <a:spLocks noGrp="1"/>
          </p:cNvSpPr>
          <p:nvPr>
            <p:ph type="title" hasCustomPrompt="1"/>
          </p:nvPr>
        </p:nvSpPr>
        <p:spPr>
          <a:xfrm>
            <a:off x="609600" y="2"/>
            <a:ext cx="11582400" cy="864781"/>
          </a:xfrm>
        </p:spPr>
        <p:txBody>
          <a:bodyPr lIns="182880" tIns="0" rIns="182880" anchor="b" anchorCtr="0">
            <a:noAutofit/>
          </a:bodyPr>
          <a:lstStyle>
            <a:lvl1pPr algn="l">
              <a:defRPr sz="3733" b="0" cap="none">
                <a:solidFill>
                  <a:srgbClr val="0072C6"/>
                </a:solidFill>
                <a:latin typeface="Segoe Light"/>
                <a:cs typeface="Segoe Light"/>
              </a:defRPr>
            </a:lvl1pPr>
          </a:lstStyle>
          <a:p>
            <a:r>
              <a:rPr lang="en-US" dirty="0" smtClean="0"/>
              <a:t>title of text slide</a:t>
            </a:r>
            <a:endParaRPr lang="en-US" dirty="0"/>
          </a:p>
        </p:txBody>
      </p:sp>
    </p:spTree>
    <p:extLst>
      <p:ext uri="{BB962C8B-B14F-4D97-AF65-F5344CB8AC3E}">
        <p14:creationId xmlns:p14="http://schemas.microsoft.com/office/powerpoint/2010/main" val="2312638608"/>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wo Content 1">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09600" y="1600201"/>
            <a:ext cx="5384800" cy="4525963"/>
          </a:xfrm>
        </p:spPr>
        <p:txBody>
          <a:bodyPr vert="horz" lIns="91440" tIns="45720" rIns="91440" bIns="45720" rtlCol="0">
            <a:normAutofit/>
          </a:bodyPr>
          <a:lstStyle>
            <a:lvl1pPr>
              <a:defRPr lang="en-US" dirty="0" smtClean="0"/>
            </a:lvl1pPr>
            <a:lvl2pPr>
              <a:defRPr lang="en-US" dirty="0" smtClean="0"/>
            </a:lvl2pPr>
            <a:lvl3pPr>
              <a:defRPr lang="en-US" dirty="0" smtClean="0"/>
            </a:lvl3pPr>
            <a:lvl4pPr>
              <a:defRPr lang="en-US" dirty="0" smtClean="0"/>
            </a:lvl4pPr>
            <a:lvl5pPr>
              <a:defRPr lang="en-US" dirty="0"/>
            </a:lvl5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Content Placeholder 3"/>
          <p:cNvSpPr>
            <a:spLocks noGrp="1"/>
          </p:cNvSpPr>
          <p:nvPr>
            <p:ph sz="half" idx="2"/>
          </p:nvPr>
        </p:nvSpPr>
        <p:spPr>
          <a:xfrm>
            <a:off x="6197600" y="1600201"/>
            <a:ext cx="5384800" cy="4525963"/>
          </a:xfrm>
        </p:spPr>
        <p:txBody>
          <a:bodyPr vert="horz" lIns="91440" tIns="45720" rIns="91440" bIns="45720" rtlCol="0">
            <a:normAutofit/>
          </a:bodyPr>
          <a:lstStyle>
            <a:lvl1pPr>
              <a:defRPr lang="en-US" dirty="0" smtClean="0"/>
            </a:lvl1pPr>
            <a:lvl2pPr>
              <a:defRPr lang="en-US" dirty="0" smtClean="0"/>
            </a:lvl2pPr>
            <a:lvl3pPr>
              <a:defRPr lang="en-US" dirty="0" smtClean="0"/>
            </a:lvl3pPr>
            <a:lvl4pPr>
              <a:defRPr lang="en-US" dirty="0" smtClean="0"/>
            </a:lvl4pPr>
            <a:lvl5pPr>
              <a:defRPr lang="en-US" dirty="0"/>
            </a:lvl5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Date Placeholder 4"/>
          <p:cNvSpPr>
            <a:spLocks noGrp="1"/>
          </p:cNvSpPr>
          <p:nvPr>
            <p:ph type="dt" sz="half" idx="10"/>
          </p:nvPr>
        </p:nvSpPr>
        <p:spPr/>
        <p:txBody>
          <a:bodyPr/>
          <a:lstStyle/>
          <a:p>
            <a:fld id="{B5913DFB-9003-47F2-BA72-A45DC80D6FE8}" type="datetimeFigureOut">
              <a:rPr kumimoji="1" lang="ja-JP" altLang="en-US" smtClean="0"/>
              <a:t>2016/6/10</a:t>
            </a:fld>
            <a:endParaRPr kumimoji="1" lang="ja-JP" altLang="en-US" dirty="0"/>
          </a:p>
        </p:txBody>
      </p:sp>
      <p:sp>
        <p:nvSpPr>
          <p:cNvPr id="6" name="Footer Placeholder 5"/>
          <p:cNvSpPr>
            <a:spLocks noGrp="1"/>
          </p:cNvSpPr>
          <p:nvPr>
            <p:ph type="ftr" sz="quarter" idx="11"/>
          </p:nvPr>
        </p:nvSpPr>
        <p:spPr/>
        <p:txBody>
          <a:bodyPr/>
          <a:lstStyle/>
          <a:p>
            <a:endParaRPr kumimoji="1" lang="ja-JP" altLang="en-US" dirty="0"/>
          </a:p>
        </p:txBody>
      </p:sp>
      <p:sp>
        <p:nvSpPr>
          <p:cNvPr id="7" name="Slide Number Placeholder 6"/>
          <p:cNvSpPr>
            <a:spLocks noGrp="1"/>
          </p:cNvSpPr>
          <p:nvPr>
            <p:ph type="sldNum" sz="quarter" idx="12"/>
          </p:nvPr>
        </p:nvSpPr>
        <p:spPr/>
        <p:txBody>
          <a:bodyPr/>
          <a:lstStyle/>
          <a:p>
            <a:fld id="{ED25E54F-BE75-4DBC-9F1B-B36626FC8750}" type="slidenum">
              <a:rPr kumimoji="1" lang="ja-JP" altLang="en-US" smtClean="0"/>
              <a:t>‹#›</a:t>
            </a:fld>
            <a:endParaRPr kumimoji="1" lang="ja-JP" altLang="en-US" dirty="0"/>
          </a:p>
        </p:txBody>
      </p:sp>
      <p:sp>
        <p:nvSpPr>
          <p:cNvPr id="12" name="Rectangle 11"/>
          <p:cNvSpPr/>
          <p:nvPr/>
        </p:nvSpPr>
        <p:spPr>
          <a:xfrm>
            <a:off x="600589" y="0"/>
            <a:ext cx="11591411" cy="802968"/>
          </a:xfrm>
          <a:prstGeom prst="rect">
            <a:avLst/>
          </a:prstGeom>
          <a:solidFill>
            <a:srgbClr val="0072C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3" name="Rectangle 12"/>
          <p:cNvSpPr/>
          <p:nvPr/>
        </p:nvSpPr>
        <p:spPr>
          <a:xfrm>
            <a:off x="0" y="2"/>
            <a:ext cx="526219" cy="803471"/>
          </a:xfrm>
          <a:prstGeom prst="rect">
            <a:avLst/>
          </a:prstGeom>
          <a:solidFill>
            <a:srgbClr val="00BC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4" name="Title 1"/>
          <p:cNvSpPr>
            <a:spLocks noGrp="1"/>
          </p:cNvSpPr>
          <p:nvPr>
            <p:ph type="title" hasCustomPrompt="1"/>
          </p:nvPr>
        </p:nvSpPr>
        <p:spPr>
          <a:xfrm>
            <a:off x="602506" y="1"/>
            <a:ext cx="11589495" cy="803472"/>
          </a:xfrm>
        </p:spPr>
        <p:txBody>
          <a:bodyPr lIns="182880" tIns="0" rIns="182880" anchor="ctr" anchorCtr="0">
            <a:noAutofit/>
          </a:bodyPr>
          <a:lstStyle>
            <a:lvl1pPr algn="l">
              <a:defRPr sz="3733" b="0" cap="none">
                <a:solidFill>
                  <a:schemeClr val="bg1"/>
                </a:solidFill>
                <a:latin typeface="Segoe Light"/>
                <a:cs typeface="Segoe Light"/>
              </a:defRPr>
            </a:lvl1pPr>
          </a:lstStyle>
          <a:p>
            <a:r>
              <a:rPr lang="en-US" dirty="0" smtClean="0"/>
              <a:t>title of text slide</a:t>
            </a:r>
            <a:endParaRPr lang="en-US" dirty="0"/>
          </a:p>
        </p:txBody>
      </p:sp>
    </p:spTree>
    <p:extLst>
      <p:ext uri="{BB962C8B-B14F-4D97-AF65-F5344CB8AC3E}">
        <p14:creationId xmlns:p14="http://schemas.microsoft.com/office/powerpoint/2010/main" val="3862985096"/>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wo Content 2">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09600" y="1600201"/>
            <a:ext cx="5384800" cy="4525963"/>
          </a:xfrm>
        </p:spPr>
        <p:txBody>
          <a:bodyPr vert="horz" lIns="91440" tIns="45720" rIns="91440" bIns="45720" rtlCol="0">
            <a:normAutofit/>
          </a:bodyPr>
          <a:lstStyle>
            <a:lvl1pPr>
              <a:defRPr lang="en-US" dirty="0" smtClean="0"/>
            </a:lvl1pPr>
            <a:lvl2pPr>
              <a:defRPr lang="en-US" dirty="0" smtClean="0"/>
            </a:lvl2pPr>
            <a:lvl3pPr>
              <a:defRPr lang="en-US" dirty="0" smtClean="0"/>
            </a:lvl3pPr>
            <a:lvl4pPr>
              <a:defRPr lang="en-US" dirty="0" smtClean="0"/>
            </a:lvl4pPr>
            <a:lvl5pPr>
              <a:defRPr lang="en-US" dirty="0"/>
            </a:lvl5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Content Placeholder 3"/>
          <p:cNvSpPr>
            <a:spLocks noGrp="1"/>
          </p:cNvSpPr>
          <p:nvPr>
            <p:ph sz="half" idx="2"/>
          </p:nvPr>
        </p:nvSpPr>
        <p:spPr>
          <a:xfrm>
            <a:off x="6197600" y="1600201"/>
            <a:ext cx="5384800" cy="4525963"/>
          </a:xfrm>
        </p:spPr>
        <p:txBody>
          <a:bodyPr vert="horz" lIns="91440" tIns="45720" rIns="91440" bIns="45720" rtlCol="0">
            <a:normAutofit/>
          </a:bodyPr>
          <a:lstStyle>
            <a:lvl1pPr>
              <a:defRPr lang="en-US" dirty="0" smtClean="0"/>
            </a:lvl1pPr>
            <a:lvl2pPr>
              <a:defRPr lang="en-US" dirty="0" smtClean="0"/>
            </a:lvl2pPr>
            <a:lvl3pPr>
              <a:defRPr lang="en-US" dirty="0" smtClean="0"/>
            </a:lvl3pPr>
            <a:lvl4pPr>
              <a:defRPr lang="en-US" dirty="0" smtClean="0"/>
            </a:lvl4pPr>
            <a:lvl5pPr>
              <a:defRPr lang="en-US" dirty="0"/>
            </a:lvl5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Date Placeholder 4"/>
          <p:cNvSpPr>
            <a:spLocks noGrp="1"/>
          </p:cNvSpPr>
          <p:nvPr>
            <p:ph type="dt" sz="half" idx="10"/>
          </p:nvPr>
        </p:nvSpPr>
        <p:spPr/>
        <p:txBody>
          <a:bodyPr/>
          <a:lstStyle/>
          <a:p>
            <a:fld id="{B5913DFB-9003-47F2-BA72-A45DC80D6FE8}" type="datetimeFigureOut">
              <a:rPr kumimoji="1" lang="ja-JP" altLang="en-US" smtClean="0"/>
              <a:t>2016/6/10</a:t>
            </a:fld>
            <a:endParaRPr kumimoji="1" lang="ja-JP" altLang="en-US" dirty="0"/>
          </a:p>
        </p:txBody>
      </p:sp>
      <p:sp>
        <p:nvSpPr>
          <p:cNvPr id="6" name="Footer Placeholder 5"/>
          <p:cNvSpPr>
            <a:spLocks noGrp="1"/>
          </p:cNvSpPr>
          <p:nvPr>
            <p:ph type="ftr" sz="quarter" idx="11"/>
          </p:nvPr>
        </p:nvSpPr>
        <p:spPr/>
        <p:txBody>
          <a:bodyPr/>
          <a:lstStyle/>
          <a:p>
            <a:endParaRPr kumimoji="1" lang="ja-JP" altLang="en-US" dirty="0"/>
          </a:p>
        </p:txBody>
      </p:sp>
      <p:sp>
        <p:nvSpPr>
          <p:cNvPr id="7" name="Slide Number Placeholder 6"/>
          <p:cNvSpPr>
            <a:spLocks noGrp="1"/>
          </p:cNvSpPr>
          <p:nvPr>
            <p:ph type="sldNum" sz="quarter" idx="12"/>
          </p:nvPr>
        </p:nvSpPr>
        <p:spPr/>
        <p:txBody>
          <a:bodyPr/>
          <a:lstStyle/>
          <a:p>
            <a:fld id="{ED25E54F-BE75-4DBC-9F1B-B36626FC8750}" type="slidenum">
              <a:rPr kumimoji="1" lang="ja-JP" altLang="en-US" smtClean="0"/>
              <a:t>‹#›</a:t>
            </a:fld>
            <a:endParaRPr kumimoji="1" lang="ja-JP" altLang="en-US" dirty="0"/>
          </a:p>
        </p:txBody>
      </p:sp>
      <p:sp>
        <p:nvSpPr>
          <p:cNvPr id="8" name="Title 1"/>
          <p:cNvSpPr>
            <a:spLocks noGrp="1"/>
          </p:cNvSpPr>
          <p:nvPr>
            <p:ph type="title" hasCustomPrompt="1"/>
          </p:nvPr>
        </p:nvSpPr>
        <p:spPr>
          <a:xfrm>
            <a:off x="609600" y="2"/>
            <a:ext cx="11582400" cy="864781"/>
          </a:xfrm>
        </p:spPr>
        <p:txBody>
          <a:bodyPr lIns="182880" tIns="0" rIns="182880" anchor="b" anchorCtr="0">
            <a:noAutofit/>
          </a:bodyPr>
          <a:lstStyle>
            <a:lvl1pPr algn="l">
              <a:defRPr sz="3733" b="0" cap="none">
                <a:solidFill>
                  <a:srgbClr val="0072C6"/>
                </a:solidFill>
                <a:latin typeface="Segoe Light"/>
                <a:cs typeface="Segoe Light"/>
              </a:defRPr>
            </a:lvl1pPr>
          </a:lstStyle>
          <a:p>
            <a:r>
              <a:rPr lang="en-US" dirty="0" smtClean="0"/>
              <a:t>title of text slide</a:t>
            </a:r>
            <a:endParaRPr lang="en-US" dirty="0"/>
          </a:p>
        </p:txBody>
      </p:sp>
    </p:spTree>
    <p:extLst>
      <p:ext uri="{BB962C8B-B14F-4D97-AF65-F5344CB8AC3E}">
        <p14:creationId xmlns:p14="http://schemas.microsoft.com/office/powerpoint/2010/main" val="2947023402"/>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2">
    <p:spTree>
      <p:nvGrpSpPr>
        <p:cNvPr id="1" name=""/>
        <p:cNvGrpSpPr/>
        <p:nvPr/>
      </p:nvGrpSpPr>
      <p:grpSpPr>
        <a:xfrm>
          <a:off x="0" y="0"/>
          <a:ext cx="0" cy="0"/>
          <a:chOff x="0" y="0"/>
          <a:chExt cx="0" cy="0"/>
        </a:xfrm>
      </p:grpSpPr>
      <p:pic>
        <p:nvPicPr>
          <p:cNvPr id="3" name="Picture 2" descr="_0001_Layer Comp 2.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1" name="Picture 12" descr="Z:\Share\To-Jake\logos_for_jake\MSP_regular.png"/>
          <p:cNvPicPr>
            <a:picLocks noChangeAspect="1" noChangeArrowheads="1"/>
          </p:cNvPicPr>
          <p:nvPr/>
        </p:nvPicPr>
        <p:blipFill>
          <a:blip r:embed="rId3"/>
          <a:stretch>
            <a:fillRect/>
          </a:stretch>
        </p:blipFill>
        <p:spPr bwMode="auto">
          <a:xfrm>
            <a:off x="0" y="6026168"/>
            <a:ext cx="4159160" cy="831832"/>
          </a:xfrm>
          <a:prstGeom prst="rect">
            <a:avLst/>
          </a:prstGeom>
          <a:noFill/>
          <a:extLst>
            <a:ext uri="{909E8E84-426E-40dd-AFC4-6F175D3DCCD1}">
              <a14:hiddenFill xmlns="" xmlns:a14="http://schemas.microsoft.com/office/drawing/2010/main">
                <a:solidFill>
                  <a:srgbClr val="FFFFFF"/>
                </a:solidFill>
              </a14:hiddenFill>
            </a:ext>
          </a:extLst>
        </p:spPr>
      </p:pic>
      <p:sp>
        <p:nvSpPr>
          <p:cNvPr id="12" name="Rectangle 11"/>
          <p:cNvSpPr/>
          <p:nvPr/>
        </p:nvSpPr>
        <p:spPr>
          <a:xfrm>
            <a:off x="6509555" y="546949"/>
            <a:ext cx="4742232" cy="4815948"/>
          </a:xfrm>
          <a:prstGeom prst="rect">
            <a:avLst/>
          </a:prstGeom>
          <a:solidFill>
            <a:srgbClr val="0072C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4" name="Rectangle 13"/>
          <p:cNvSpPr/>
          <p:nvPr/>
        </p:nvSpPr>
        <p:spPr>
          <a:xfrm>
            <a:off x="11323150" y="5436443"/>
            <a:ext cx="531825" cy="530139"/>
          </a:xfrm>
          <a:prstGeom prst="rect">
            <a:avLst/>
          </a:prstGeom>
          <a:solidFill>
            <a:srgbClr val="0072C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5" name="Rectangle 14"/>
          <p:cNvSpPr/>
          <p:nvPr/>
        </p:nvSpPr>
        <p:spPr>
          <a:xfrm>
            <a:off x="11323150" y="5106780"/>
            <a:ext cx="257431" cy="256613"/>
          </a:xfrm>
          <a:prstGeom prst="rect">
            <a:avLst/>
          </a:prstGeom>
          <a:solidFill>
            <a:srgbClr val="6DC2E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20" name="Title Placeholder 1"/>
          <p:cNvSpPr>
            <a:spLocks noGrp="1"/>
          </p:cNvSpPr>
          <p:nvPr>
            <p:ph type="title" hasCustomPrompt="1"/>
          </p:nvPr>
        </p:nvSpPr>
        <p:spPr>
          <a:xfrm>
            <a:off x="6509555" y="957582"/>
            <a:ext cx="4741333" cy="2301300"/>
          </a:xfrm>
          <a:prstGeom prst="rect">
            <a:avLst/>
          </a:prstGeom>
        </p:spPr>
        <p:txBody>
          <a:bodyPr vert="horz" lIns="91440" tIns="0" rIns="91440" bIns="45720" rtlCol="0" anchor="t" anchorCtr="0">
            <a:noAutofit/>
          </a:bodyPr>
          <a:lstStyle>
            <a:lvl1pPr algn="l">
              <a:defRPr sz="6400" b="0" cap="none" baseline="0">
                <a:solidFill>
                  <a:srgbClr val="FFFFFF"/>
                </a:solidFill>
                <a:latin typeface="Segoe Light"/>
                <a:cs typeface="Segoe Light"/>
              </a:defRPr>
            </a:lvl1pPr>
          </a:lstStyle>
          <a:p>
            <a:r>
              <a:rPr lang="en-US" dirty="0" smtClean="0"/>
              <a:t>title of presentation</a:t>
            </a:r>
            <a:endParaRPr lang="en-US" dirty="0"/>
          </a:p>
        </p:txBody>
      </p:sp>
      <p:sp>
        <p:nvSpPr>
          <p:cNvPr id="22" name="Subtitle 2"/>
          <p:cNvSpPr>
            <a:spLocks noGrp="1"/>
          </p:cNvSpPr>
          <p:nvPr>
            <p:ph type="subTitle" idx="1" hasCustomPrompt="1"/>
          </p:nvPr>
        </p:nvSpPr>
        <p:spPr>
          <a:xfrm>
            <a:off x="7099492" y="3957947"/>
            <a:ext cx="4140473" cy="674364"/>
          </a:xfrm>
        </p:spPr>
        <p:txBody>
          <a:bodyPr tIns="0">
            <a:normAutofit/>
          </a:bodyPr>
          <a:lstStyle>
            <a:lvl1pPr marL="0" indent="0" algn="l">
              <a:buNone/>
              <a:defRPr sz="2667" b="0">
                <a:solidFill>
                  <a:srgbClr val="FFFFFF"/>
                </a:solidFill>
                <a:latin typeface="Segoe Light"/>
                <a:cs typeface="Segoe Light"/>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smtClean="0"/>
              <a:t>Click to add subtitle</a:t>
            </a:r>
            <a:endParaRPr lang="en-US" dirty="0"/>
          </a:p>
        </p:txBody>
      </p:sp>
      <p:sp>
        <p:nvSpPr>
          <p:cNvPr id="23" name="Rectangle 22"/>
          <p:cNvSpPr/>
          <p:nvPr/>
        </p:nvSpPr>
        <p:spPr>
          <a:xfrm>
            <a:off x="10175447" y="5436869"/>
            <a:ext cx="1075355" cy="1071943"/>
          </a:xfrm>
          <a:prstGeom prst="rect">
            <a:avLst/>
          </a:prstGeom>
          <a:solidFill>
            <a:srgbClr val="00BC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Tree>
    <p:extLst>
      <p:ext uri="{BB962C8B-B14F-4D97-AF65-F5344CB8AC3E}">
        <p14:creationId xmlns:p14="http://schemas.microsoft.com/office/powerpoint/2010/main" val="1520815011"/>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le Only 1">
    <p:spTree>
      <p:nvGrpSpPr>
        <p:cNvPr id="1" name=""/>
        <p:cNvGrpSpPr/>
        <p:nvPr/>
      </p:nvGrpSpPr>
      <p:grpSpPr>
        <a:xfrm>
          <a:off x="0" y="0"/>
          <a:ext cx="0" cy="0"/>
          <a:chOff x="0" y="0"/>
          <a:chExt cx="0" cy="0"/>
        </a:xfrm>
      </p:grpSpPr>
      <p:sp>
        <p:nvSpPr>
          <p:cNvPr id="7" name="Date Placeholder 6"/>
          <p:cNvSpPr>
            <a:spLocks noGrp="1"/>
          </p:cNvSpPr>
          <p:nvPr>
            <p:ph type="dt" sz="half" idx="10"/>
          </p:nvPr>
        </p:nvSpPr>
        <p:spPr/>
        <p:txBody>
          <a:bodyPr/>
          <a:lstStyle/>
          <a:p>
            <a:fld id="{B5913DFB-9003-47F2-BA72-A45DC80D6FE8}" type="datetimeFigureOut">
              <a:rPr kumimoji="1" lang="ja-JP" altLang="en-US" smtClean="0"/>
              <a:t>2016/6/10</a:t>
            </a:fld>
            <a:endParaRPr kumimoji="1" lang="ja-JP" altLang="en-US" dirty="0"/>
          </a:p>
        </p:txBody>
      </p:sp>
      <p:sp>
        <p:nvSpPr>
          <p:cNvPr id="8" name="Footer Placeholder 7"/>
          <p:cNvSpPr>
            <a:spLocks noGrp="1"/>
          </p:cNvSpPr>
          <p:nvPr>
            <p:ph type="ftr" sz="quarter" idx="11"/>
          </p:nvPr>
        </p:nvSpPr>
        <p:spPr/>
        <p:txBody>
          <a:bodyPr/>
          <a:lstStyle/>
          <a:p>
            <a:endParaRPr kumimoji="1" lang="ja-JP" altLang="en-US" dirty="0"/>
          </a:p>
        </p:txBody>
      </p:sp>
      <p:sp>
        <p:nvSpPr>
          <p:cNvPr id="9" name="Slide Number Placeholder 8"/>
          <p:cNvSpPr>
            <a:spLocks noGrp="1"/>
          </p:cNvSpPr>
          <p:nvPr>
            <p:ph type="sldNum" sz="quarter" idx="12"/>
          </p:nvPr>
        </p:nvSpPr>
        <p:spPr/>
        <p:txBody>
          <a:bodyPr/>
          <a:lstStyle/>
          <a:p>
            <a:fld id="{ED25E54F-BE75-4DBC-9F1B-B36626FC8750}" type="slidenum">
              <a:rPr kumimoji="1" lang="ja-JP" altLang="en-US" smtClean="0"/>
              <a:t>‹#›</a:t>
            </a:fld>
            <a:endParaRPr kumimoji="1" lang="ja-JP" altLang="en-US" dirty="0"/>
          </a:p>
        </p:txBody>
      </p:sp>
      <p:sp>
        <p:nvSpPr>
          <p:cNvPr id="10" name="Rectangle 9"/>
          <p:cNvSpPr/>
          <p:nvPr/>
        </p:nvSpPr>
        <p:spPr>
          <a:xfrm>
            <a:off x="600589" y="0"/>
            <a:ext cx="11591411" cy="802968"/>
          </a:xfrm>
          <a:prstGeom prst="rect">
            <a:avLst/>
          </a:prstGeom>
          <a:solidFill>
            <a:srgbClr val="0072C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1" name="Rectangle 10"/>
          <p:cNvSpPr/>
          <p:nvPr/>
        </p:nvSpPr>
        <p:spPr>
          <a:xfrm>
            <a:off x="0" y="2"/>
            <a:ext cx="526219" cy="803471"/>
          </a:xfrm>
          <a:prstGeom prst="rect">
            <a:avLst/>
          </a:prstGeom>
          <a:solidFill>
            <a:srgbClr val="00BC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3" name="Title 1"/>
          <p:cNvSpPr>
            <a:spLocks noGrp="1"/>
          </p:cNvSpPr>
          <p:nvPr>
            <p:ph type="title" hasCustomPrompt="1"/>
          </p:nvPr>
        </p:nvSpPr>
        <p:spPr>
          <a:xfrm>
            <a:off x="602506" y="1"/>
            <a:ext cx="11589495" cy="803472"/>
          </a:xfrm>
        </p:spPr>
        <p:txBody>
          <a:bodyPr lIns="182880" tIns="0" rIns="182880" anchor="ctr" anchorCtr="0">
            <a:noAutofit/>
          </a:bodyPr>
          <a:lstStyle>
            <a:lvl1pPr algn="l">
              <a:defRPr sz="3733" b="0" cap="none">
                <a:solidFill>
                  <a:schemeClr val="bg1"/>
                </a:solidFill>
                <a:latin typeface="Segoe Light"/>
                <a:cs typeface="Segoe Light"/>
              </a:defRPr>
            </a:lvl1pPr>
          </a:lstStyle>
          <a:p>
            <a:r>
              <a:rPr lang="en-US" dirty="0" smtClean="0"/>
              <a:t>title of text slide</a:t>
            </a:r>
            <a:endParaRPr lang="en-US" dirty="0"/>
          </a:p>
        </p:txBody>
      </p:sp>
    </p:spTree>
    <p:extLst>
      <p:ext uri="{BB962C8B-B14F-4D97-AF65-F5344CB8AC3E}">
        <p14:creationId xmlns:p14="http://schemas.microsoft.com/office/powerpoint/2010/main" val="4105380004"/>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Only 2">
    <p:spTree>
      <p:nvGrpSpPr>
        <p:cNvPr id="1" name=""/>
        <p:cNvGrpSpPr/>
        <p:nvPr/>
      </p:nvGrpSpPr>
      <p:grpSpPr>
        <a:xfrm>
          <a:off x="0" y="0"/>
          <a:ext cx="0" cy="0"/>
          <a:chOff x="0" y="0"/>
          <a:chExt cx="0" cy="0"/>
        </a:xfrm>
      </p:grpSpPr>
      <p:sp>
        <p:nvSpPr>
          <p:cNvPr id="7" name="Date Placeholder 6"/>
          <p:cNvSpPr>
            <a:spLocks noGrp="1"/>
          </p:cNvSpPr>
          <p:nvPr>
            <p:ph type="dt" sz="half" idx="10"/>
          </p:nvPr>
        </p:nvSpPr>
        <p:spPr/>
        <p:txBody>
          <a:bodyPr/>
          <a:lstStyle/>
          <a:p>
            <a:fld id="{B5913DFB-9003-47F2-BA72-A45DC80D6FE8}" type="datetimeFigureOut">
              <a:rPr kumimoji="1" lang="ja-JP" altLang="en-US" smtClean="0"/>
              <a:t>2016/6/10</a:t>
            </a:fld>
            <a:endParaRPr kumimoji="1" lang="ja-JP" altLang="en-US" dirty="0"/>
          </a:p>
        </p:txBody>
      </p:sp>
      <p:sp>
        <p:nvSpPr>
          <p:cNvPr id="8" name="Footer Placeholder 7"/>
          <p:cNvSpPr>
            <a:spLocks noGrp="1"/>
          </p:cNvSpPr>
          <p:nvPr>
            <p:ph type="ftr" sz="quarter" idx="11"/>
          </p:nvPr>
        </p:nvSpPr>
        <p:spPr/>
        <p:txBody>
          <a:bodyPr/>
          <a:lstStyle/>
          <a:p>
            <a:endParaRPr kumimoji="1" lang="ja-JP" altLang="en-US" dirty="0"/>
          </a:p>
        </p:txBody>
      </p:sp>
      <p:sp>
        <p:nvSpPr>
          <p:cNvPr id="9" name="Slide Number Placeholder 8"/>
          <p:cNvSpPr>
            <a:spLocks noGrp="1"/>
          </p:cNvSpPr>
          <p:nvPr>
            <p:ph type="sldNum" sz="quarter" idx="12"/>
          </p:nvPr>
        </p:nvSpPr>
        <p:spPr/>
        <p:txBody>
          <a:bodyPr/>
          <a:lstStyle/>
          <a:p>
            <a:fld id="{ED25E54F-BE75-4DBC-9F1B-B36626FC8750}" type="slidenum">
              <a:rPr kumimoji="1" lang="ja-JP" altLang="en-US" smtClean="0"/>
              <a:t>‹#›</a:t>
            </a:fld>
            <a:endParaRPr kumimoji="1" lang="ja-JP" altLang="en-US" dirty="0"/>
          </a:p>
        </p:txBody>
      </p:sp>
      <p:sp>
        <p:nvSpPr>
          <p:cNvPr id="6" name="Title 1"/>
          <p:cNvSpPr>
            <a:spLocks noGrp="1"/>
          </p:cNvSpPr>
          <p:nvPr>
            <p:ph type="title" hasCustomPrompt="1"/>
          </p:nvPr>
        </p:nvSpPr>
        <p:spPr>
          <a:xfrm>
            <a:off x="609600" y="2"/>
            <a:ext cx="11582400" cy="864781"/>
          </a:xfrm>
        </p:spPr>
        <p:txBody>
          <a:bodyPr lIns="182880" tIns="0" rIns="182880" anchor="b" anchorCtr="0">
            <a:noAutofit/>
          </a:bodyPr>
          <a:lstStyle>
            <a:lvl1pPr algn="l">
              <a:defRPr sz="3733" b="0" cap="none">
                <a:solidFill>
                  <a:srgbClr val="0072C6"/>
                </a:solidFill>
                <a:latin typeface="Segoe Light"/>
                <a:cs typeface="Segoe Light"/>
              </a:defRPr>
            </a:lvl1pPr>
          </a:lstStyle>
          <a:p>
            <a:r>
              <a:rPr lang="en-US" dirty="0" smtClean="0"/>
              <a:t>title of text slide</a:t>
            </a:r>
            <a:endParaRPr lang="en-US" dirty="0"/>
          </a:p>
        </p:txBody>
      </p:sp>
    </p:spTree>
    <p:extLst>
      <p:ext uri="{BB962C8B-B14F-4D97-AF65-F5344CB8AC3E}">
        <p14:creationId xmlns:p14="http://schemas.microsoft.com/office/powerpoint/2010/main" val="3429814670"/>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Comparison 1">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09600" y="1535113"/>
            <a:ext cx="5386917" cy="639763"/>
          </a:xfrm>
        </p:spPr>
        <p:txBody>
          <a:bodyPr anchor="b">
            <a:noAutofit/>
          </a:bodyPr>
          <a:lstStyle>
            <a:lvl1pPr marL="0" indent="0">
              <a:buNone/>
              <a:defRPr sz="3733" b="0">
                <a:latin typeface="Segoe UI" pitchFamily="34" charset="0"/>
                <a:ea typeface="Segoe UI" pitchFamily="34" charset="0"/>
                <a:cs typeface="Segoe UI" pitchFamily="34" charset="0"/>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smtClean="0"/>
              <a:t>Subhead</a:t>
            </a:r>
          </a:p>
        </p:txBody>
      </p:sp>
      <p:sp>
        <p:nvSpPr>
          <p:cNvPr id="4" name="Content Placeholder 3"/>
          <p:cNvSpPr>
            <a:spLocks noGrp="1"/>
          </p:cNvSpPr>
          <p:nvPr>
            <p:ph sz="half" idx="2"/>
          </p:nvPr>
        </p:nvSpPr>
        <p:spPr>
          <a:xfrm>
            <a:off x="609600" y="2174875"/>
            <a:ext cx="5386917" cy="3951288"/>
          </a:xfrm>
        </p:spPr>
        <p:txBody>
          <a:bodyPr vert="horz" lIns="91440" tIns="45720" rIns="91440" bIns="45720" rtlCol="0">
            <a:normAutofit/>
          </a:bodyPr>
          <a:lstStyle>
            <a:lvl1pPr>
              <a:defRPr lang="en-US" smtClean="0"/>
            </a:lvl1pPr>
            <a:lvl2pPr>
              <a:defRPr lang="en-US" smtClean="0"/>
            </a:lvl2pPr>
            <a:lvl3pPr>
              <a:defRPr lang="en-US" smtClean="0"/>
            </a:lvl3pPr>
            <a:lvl4pPr>
              <a:defRPr lang="en-US" smtClean="0"/>
            </a:lvl4pPr>
            <a:lvl5pPr>
              <a:defRPr lang="en-US" dirty="0"/>
            </a:lvl5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Text Placeholder 4"/>
          <p:cNvSpPr>
            <a:spLocks noGrp="1"/>
          </p:cNvSpPr>
          <p:nvPr>
            <p:ph type="body" sz="quarter" idx="3" hasCustomPrompt="1"/>
          </p:nvPr>
        </p:nvSpPr>
        <p:spPr>
          <a:xfrm>
            <a:off x="6193372" y="1535113"/>
            <a:ext cx="5389033" cy="639763"/>
          </a:xfrm>
        </p:spPr>
        <p:txBody>
          <a:bodyPr anchor="b">
            <a:noAutofit/>
          </a:bodyPr>
          <a:lstStyle>
            <a:lvl1pPr marL="0" indent="0">
              <a:buNone/>
              <a:defRPr sz="3733" b="0">
                <a:latin typeface="Segoe UI" pitchFamily="34" charset="0"/>
                <a:ea typeface="Segoe UI" pitchFamily="34" charset="0"/>
                <a:cs typeface="Segoe UI" pitchFamily="34" charset="0"/>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smtClean="0"/>
              <a:t>Subhead</a:t>
            </a:r>
          </a:p>
        </p:txBody>
      </p:sp>
      <p:sp>
        <p:nvSpPr>
          <p:cNvPr id="6" name="Content Placeholder 5"/>
          <p:cNvSpPr>
            <a:spLocks noGrp="1"/>
          </p:cNvSpPr>
          <p:nvPr>
            <p:ph sz="quarter" idx="4"/>
          </p:nvPr>
        </p:nvSpPr>
        <p:spPr>
          <a:xfrm>
            <a:off x="6193372" y="2174875"/>
            <a:ext cx="5389033" cy="3951288"/>
          </a:xfrm>
        </p:spPr>
        <p:txBody>
          <a:bodyPr vert="horz" lIns="91440" tIns="45720" rIns="91440" bIns="45720" rtlCol="0">
            <a:normAutofit/>
          </a:bodyPr>
          <a:lstStyle>
            <a:lvl1pPr>
              <a:defRPr lang="en-US" smtClean="0"/>
            </a:lvl1pPr>
            <a:lvl2pPr>
              <a:defRPr lang="en-US" smtClean="0"/>
            </a:lvl2pPr>
            <a:lvl3pPr>
              <a:defRPr lang="en-US" smtClean="0"/>
            </a:lvl3pPr>
            <a:lvl4pPr>
              <a:defRPr lang="en-US" smtClean="0"/>
            </a:lvl4pPr>
            <a:lvl5pPr>
              <a:defRPr lang="en-US" dirty="0"/>
            </a:lvl5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7" name="Date Placeholder 6"/>
          <p:cNvSpPr>
            <a:spLocks noGrp="1"/>
          </p:cNvSpPr>
          <p:nvPr>
            <p:ph type="dt" sz="half" idx="10"/>
          </p:nvPr>
        </p:nvSpPr>
        <p:spPr/>
        <p:txBody>
          <a:bodyPr/>
          <a:lstStyle/>
          <a:p>
            <a:fld id="{B5913DFB-9003-47F2-BA72-A45DC80D6FE8}" type="datetimeFigureOut">
              <a:rPr kumimoji="1" lang="ja-JP" altLang="en-US" smtClean="0"/>
              <a:t>2016/6/10</a:t>
            </a:fld>
            <a:endParaRPr kumimoji="1" lang="ja-JP" altLang="en-US" dirty="0"/>
          </a:p>
        </p:txBody>
      </p:sp>
      <p:sp>
        <p:nvSpPr>
          <p:cNvPr id="8" name="Footer Placeholder 7"/>
          <p:cNvSpPr>
            <a:spLocks noGrp="1"/>
          </p:cNvSpPr>
          <p:nvPr>
            <p:ph type="ftr" sz="quarter" idx="11"/>
          </p:nvPr>
        </p:nvSpPr>
        <p:spPr/>
        <p:txBody>
          <a:bodyPr/>
          <a:lstStyle/>
          <a:p>
            <a:endParaRPr kumimoji="1" lang="ja-JP" altLang="en-US" dirty="0"/>
          </a:p>
        </p:txBody>
      </p:sp>
      <p:sp>
        <p:nvSpPr>
          <p:cNvPr id="9" name="Slide Number Placeholder 8"/>
          <p:cNvSpPr>
            <a:spLocks noGrp="1"/>
          </p:cNvSpPr>
          <p:nvPr>
            <p:ph type="sldNum" sz="quarter" idx="12"/>
          </p:nvPr>
        </p:nvSpPr>
        <p:spPr/>
        <p:txBody>
          <a:bodyPr/>
          <a:lstStyle/>
          <a:p>
            <a:fld id="{ED25E54F-BE75-4DBC-9F1B-B36626FC8750}" type="slidenum">
              <a:rPr kumimoji="1" lang="ja-JP" altLang="en-US" smtClean="0"/>
              <a:t>‹#›</a:t>
            </a:fld>
            <a:endParaRPr kumimoji="1" lang="ja-JP" altLang="en-US" dirty="0"/>
          </a:p>
        </p:txBody>
      </p:sp>
      <p:sp>
        <p:nvSpPr>
          <p:cNvPr id="14" name="Rectangle 13"/>
          <p:cNvSpPr/>
          <p:nvPr/>
        </p:nvSpPr>
        <p:spPr>
          <a:xfrm>
            <a:off x="600589" y="0"/>
            <a:ext cx="11591411" cy="802968"/>
          </a:xfrm>
          <a:prstGeom prst="rect">
            <a:avLst/>
          </a:prstGeom>
          <a:solidFill>
            <a:srgbClr val="0072C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5" name="Rectangle 14"/>
          <p:cNvSpPr/>
          <p:nvPr/>
        </p:nvSpPr>
        <p:spPr>
          <a:xfrm>
            <a:off x="0" y="2"/>
            <a:ext cx="526219" cy="803471"/>
          </a:xfrm>
          <a:prstGeom prst="rect">
            <a:avLst/>
          </a:prstGeom>
          <a:solidFill>
            <a:srgbClr val="00BC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2" name="Title 1"/>
          <p:cNvSpPr>
            <a:spLocks noGrp="1"/>
          </p:cNvSpPr>
          <p:nvPr>
            <p:ph type="title" hasCustomPrompt="1"/>
          </p:nvPr>
        </p:nvSpPr>
        <p:spPr>
          <a:xfrm>
            <a:off x="602506" y="1"/>
            <a:ext cx="11589495" cy="803472"/>
          </a:xfrm>
        </p:spPr>
        <p:txBody>
          <a:bodyPr lIns="182880" tIns="0" rIns="182880" anchor="ctr" anchorCtr="0">
            <a:noAutofit/>
          </a:bodyPr>
          <a:lstStyle>
            <a:lvl1pPr algn="l">
              <a:defRPr sz="3733" b="0" cap="none">
                <a:solidFill>
                  <a:schemeClr val="bg1"/>
                </a:solidFill>
                <a:latin typeface="Segoe Light"/>
                <a:cs typeface="Segoe Light"/>
              </a:defRPr>
            </a:lvl1pPr>
          </a:lstStyle>
          <a:p>
            <a:r>
              <a:rPr lang="en-US" dirty="0" smtClean="0"/>
              <a:t>title of text slide</a:t>
            </a:r>
            <a:endParaRPr lang="en-US" dirty="0"/>
          </a:p>
        </p:txBody>
      </p:sp>
    </p:spTree>
    <p:extLst>
      <p:ext uri="{BB962C8B-B14F-4D97-AF65-F5344CB8AC3E}">
        <p14:creationId xmlns:p14="http://schemas.microsoft.com/office/powerpoint/2010/main" val="736416866"/>
      </p:ext>
    </p:extLst>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omparison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09600" y="1535113"/>
            <a:ext cx="5386917" cy="639763"/>
          </a:xfrm>
        </p:spPr>
        <p:txBody>
          <a:bodyPr anchor="b">
            <a:noAutofit/>
          </a:bodyPr>
          <a:lstStyle>
            <a:lvl1pPr marL="0" indent="0">
              <a:buNone/>
              <a:defRPr sz="3733" b="0">
                <a:latin typeface="Segoe UI" pitchFamily="34" charset="0"/>
                <a:ea typeface="Segoe UI" pitchFamily="34" charset="0"/>
                <a:cs typeface="Segoe UI" pitchFamily="34" charset="0"/>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smtClean="0"/>
              <a:t>Subhead</a:t>
            </a:r>
          </a:p>
        </p:txBody>
      </p:sp>
      <p:sp>
        <p:nvSpPr>
          <p:cNvPr id="4" name="Content Placeholder 3"/>
          <p:cNvSpPr>
            <a:spLocks noGrp="1"/>
          </p:cNvSpPr>
          <p:nvPr>
            <p:ph sz="half" idx="2"/>
          </p:nvPr>
        </p:nvSpPr>
        <p:spPr>
          <a:xfrm>
            <a:off x="609600" y="2174875"/>
            <a:ext cx="5386917" cy="3951288"/>
          </a:xfrm>
        </p:spPr>
        <p:txBody>
          <a:bodyPr vert="horz" lIns="91440" tIns="45720" rIns="91440" bIns="45720" rtlCol="0">
            <a:normAutofit/>
          </a:bodyPr>
          <a:lstStyle>
            <a:lvl1pPr>
              <a:defRPr lang="en-US" smtClean="0"/>
            </a:lvl1pPr>
            <a:lvl2pPr>
              <a:defRPr lang="en-US" smtClean="0"/>
            </a:lvl2pPr>
            <a:lvl3pPr>
              <a:defRPr lang="en-US" smtClean="0"/>
            </a:lvl3pPr>
            <a:lvl4pPr>
              <a:defRPr lang="en-US" smtClean="0"/>
            </a:lvl4pPr>
            <a:lvl5pPr>
              <a:defRPr lang="en-US" dirty="0"/>
            </a:lvl5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Text Placeholder 4"/>
          <p:cNvSpPr>
            <a:spLocks noGrp="1"/>
          </p:cNvSpPr>
          <p:nvPr>
            <p:ph type="body" sz="quarter" idx="3" hasCustomPrompt="1"/>
          </p:nvPr>
        </p:nvSpPr>
        <p:spPr>
          <a:xfrm>
            <a:off x="6193372" y="1535113"/>
            <a:ext cx="5389033" cy="639763"/>
          </a:xfrm>
        </p:spPr>
        <p:txBody>
          <a:bodyPr anchor="b">
            <a:noAutofit/>
          </a:bodyPr>
          <a:lstStyle>
            <a:lvl1pPr marL="0" indent="0">
              <a:buNone/>
              <a:defRPr sz="3733" b="0">
                <a:latin typeface="Segoe UI" pitchFamily="34" charset="0"/>
                <a:ea typeface="Segoe UI" pitchFamily="34" charset="0"/>
                <a:cs typeface="Segoe UI" pitchFamily="34" charset="0"/>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smtClean="0"/>
              <a:t>Subhead</a:t>
            </a:r>
          </a:p>
        </p:txBody>
      </p:sp>
      <p:sp>
        <p:nvSpPr>
          <p:cNvPr id="6" name="Content Placeholder 5"/>
          <p:cNvSpPr>
            <a:spLocks noGrp="1"/>
          </p:cNvSpPr>
          <p:nvPr>
            <p:ph sz="quarter" idx="4"/>
          </p:nvPr>
        </p:nvSpPr>
        <p:spPr>
          <a:xfrm>
            <a:off x="6193372" y="2174875"/>
            <a:ext cx="5389033" cy="3951288"/>
          </a:xfrm>
        </p:spPr>
        <p:txBody>
          <a:bodyPr vert="horz" lIns="91440" tIns="45720" rIns="91440" bIns="45720" rtlCol="0">
            <a:normAutofit/>
          </a:bodyPr>
          <a:lstStyle>
            <a:lvl1pPr>
              <a:defRPr lang="en-US" smtClean="0"/>
            </a:lvl1pPr>
            <a:lvl2pPr>
              <a:defRPr lang="en-US" smtClean="0"/>
            </a:lvl2pPr>
            <a:lvl3pPr>
              <a:defRPr lang="en-US" smtClean="0"/>
            </a:lvl3pPr>
            <a:lvl4pPr>
              <a:defRPr lang="en-US" smtClean="0"/>
            </a:lvl4pPr>
            <a:lvl5pPr>
              <a:defRPr lang="en-US" dirty="0"/>
            </a:lvl5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7" name="Date Placeholder 6"/>
          <p:cNvSpPr>
            <a:spLocks noGrp="1"/>
          </p:cNvSpPr>
          <p:nvPr>
            <p:ph type="dt" sz="half" idx="10"/>
          </p:nvPr>
        </p:nvSpPr>
        <p:spPr/>
        <p:txBody>
          <a:bodyPr/>
          <a:lstStyle/>
          <a:p>
            <a:fld id="{B5913DFB-9003-47F2-BA72-A45DC80D6FE8}" type="datetimeFigureOut">
              <a:rPr kumimoji="1" lang="ja-JP" altLang="en-US" smtClean="0"/>
              <a:t>2016/6/10</a:t>
            </a:fld>
            <a:endParaRPr kumimoji="1" lang="ja-JP" altLang="en-US" dirty="0"/>
          </a:p>
        </p:txBody>
      </p:sp>
      <p:sp>
        <p:nvSpPr>
          <p:cNvPr id="8" name="Footer Placeholder 7"/>
          <p:cNvSpPr>
            <a:spLocks noGrp="1"/>
          </p:cNvSpPr>
          <p:nvPr>
            <p:ph type="ftr" sz="quarter" idx="11"/>
          </p:nvPr>
        </p:nvSpPr>
        <p:spPr/>
        <p:txBody>
          <a:bodyPr/>
          <a:lstStyle/>
          <a:p>
            <a:endParaRPr kumimoji="1" lang="ja-JP" altLang="en-US" dirty="0"/>
          </a:p>
        </p:txBody>
      </p:sp>
      <p:sp>
        <p:nvSpPr>
          <p:cNvPr id="9" name="Slide Number Placeholder 8"/>
          <p:cNvSpPr>
            <a:spLocks noGrp="1"/>
          </p:cNvSpPr>
          <p:nvPr>
            <p:ph type="sldNum" sz="quarter" idx="12"/>
          </p:nvPr>
        </p:nvSpPr>
        <p:spPr/>
        <p:txBody>
          <a:bodyPr/>
          <a:lstStyle/>
          <a:p>
            <a:fld id="{ED25E54F-BE75-4DBC-9F1B-B36626FC8750}" type="slidenum">
              <a:rPr kumimoji="1" lang="ja-JP" altLang="en-US" smtClean="0"/>
              <a:t>‹#›</a:t>
            </a:fld>
            <a:endParaRPr kumimoji="1" lang="ja-JP" altLang="en-US" dirty="0"/>
          </a:p>
        </p:txBody>
      </p:sp>
      <p:sp>
        <p:nvSpPr>
          <p:cNvPr id="10" name="Title 1"/>
          <p:cNvSpPr>
            <a:spLocks noGrp="1"/>
          </p:cNvSpPr>
          <p:nvPr>
            <p:ph type="title" hasCustomPrompt="1"/>
          </p:nvPr>
        </p:nvSpPr>
        <p:spPr>
          <a:xfrm>
            <a:off x="609600" y="2"/>
            <a:ext cx="11582400" cy="864781"/>
          </a:xfrm>
        </p:spPr>
        <p:txBody>
          <a:bodyPr lIns="182880" tIns="0" rIns="182880" anchor="b" anchorCtr="0">
            <a:noAutofit/>
          </a:bodyPr>
          <a:lstStyle>
            <a:lvl1pPr algn="l">
              <a:defRPr sz="3733" b="0" cap="none">
                <a:solidFill>
                  <a:srgbClr val="0072C6"/>
                </a:solidFill>
                <a:latin typeface="Segoe Light"/>
                <a:cs typeface="Segoe Light"/>
              </a:defRPr>
            </a:lvl1pPr>
          </a:lstStyle>
          <a:p>
            <a:r>
              <a:rPr lang="en-US" dirty="0" smtClean="0"/>
              <a:t>title of text slide</a:t>
            </a:r>
            <a:endParaRPr lang="en-US" dirty="0"/>
          </a:p>
        </p:txBody>
      </p:sp>
    </p:spTree>
    <p:extLst>
      <p:ext uri="{BB962C8B-B14F-4D97-AF65-F5344CB8AC3E}">
        <p14:creationId xmlns:p14="http://schemas.microsoft.com/office/powerpoint/2010/main" val="3638904094"/>
      </p:ext>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Content with Caption 1">
    <p:spTree>
      <p:nvGrpSpPr>
        <p:cNvPr id="1" name=""/>
        <p:cNvGrpSpPr/>
        <p:nvPr/>
      </p:nvGrpSpPr>
      <p:grpSpPr>
        <a:xfrm>
          <a:off x="0" y="0"/>
          <a:ext cx="0" cy="0"/>
          <a:chOff x="0" y="0"/>
          <a:chExt cx="0" cy="0"/>
        </a:xfrm>
      </p:grpSpPr>
      <p:sp>
        <p:nvSpPr>
          <p:cNvPr id="3" name="Content Placeholder 2"/>
          <p:cNvSpPr>
            <a:spLocks noGrp="1"/>
          </p:cNvSpPr>
          <p:nvPr>
            <p:ph idx="1"/>
          </p:nvPr>
        </p:nvSpPr>
        <p:spPr>
          <a:xfrm>
            <a:off x="4766733" y="1435103"/>
            <a:ext cx="6815667" cy="4691063"/>
          </a:xfrm>
        </p:spPr>
        <p:txBody>
          <a:bodyPr vert="horz" lIns="91440" tIns="45720" rIns="91440" bIns="45720" rtlCol="0">
            <a:normAutofit/>
          </a:bodyPr>
          <a:lstStyle>
            <a:lvl1pPr>
              <a:defRPr lang="en-US" smtClean="0"/>
            </a:lvl1pPr>
            <a:lvl2pPr>
              <a:defRPr lang="en-US" smtClean="0"/>
            </a:lvl2pPr>
            <a:lvl3pPr>
              <a:defRPr lang="en-US" smtClean="0"/>
            </a:lvl3pPr>
            <a:lvl4pPr>
              <a:defRPr lang="en-US" smtClean="0"/>
            </a:lvl4pPr>
            <a:lvl5pPr>
              <a:defRPr lang="en-US" dirty="0"/>
            </a:lvl5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Text Placeholder 3"/>
          <p:cNvSpPr>
            <a:spLocks noGrp="1"/>
          </p:cNvSpPr>
          <p:nvPr>
            <p:ph type="body" sz="half" idx="2"/>
          </p:nvPr>
        </p:nvSpPr>
        <p:spPr>
          <a:xfrm>
            <a:off x="609605" y="1435103"/>
            <a:ext cx="4011084" cy="4691063"/>
          </a:xfrm>
        </p:spPr>
        <p:txBody>
          <a:bodyPr/>
          <a:lstStyle>
            <a:lvl1pPr marL="0" indent="0">
              <a:buNone/>
              <a:defRPr sz="1867">
                <a:latin typeface="Segoe UI" pitchFamily="34" charset="0"/>
                <a:ea typeface="Segoe UI" pitchFamily="34" charset="0"/>
                <a:cs typeface="Segoe UI" pitchFamily="34" charset="0"/>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B5913DFB-9003-47F2-BA72-A45DC80D6FE8}" type="datetimeFigureOut">
              <a:rPr kumimoji="1" lang="ja-JP" altLang="en-US" smtClean="0"/>
              <a:t>2016/6/10</a:t>
            </a:fld>
            <a:endParaRPr kumimoji="1" lang="ja-JP" altLang="en-US" dirty="0"/>
          </a:p>
        </p:txBody>
      </p:sp>
      <p:sp>
        <p:nvSpPr>
          <p:cNvPr id="6" name="Footer Placeholder 5"/>
          <p:cNvSpPr>
            <a:spLocks noGrp="1"/>
          </p:cNvSpPr>
          <p:nvPr>
            <p:ph type="ftr" sz="quarter" idx="11"/>
          </p:nvPr>
        </p:nvSpPr>
        <p:spPr/>
        <p:txBody>
          <a:bodyPr/>
          <a:lstStyle/>
          <a:p>
            <a:endParaRPr kumimoji="1" lang="ja-JP" altLang="en-US" dirty="0"/>
          </a:p>
        </p:txBody>
      </p:sp>
      <p:sp>
        <p:nvSpPr>
          <p:cNvPr id="7" name="Slide Number Placeholder 6"/>
          <p:cNvSpPr>
            <a:spLocks noGrp="1"/>
          </p:cNvSpPr>
          <p:nvPr>
            <p:ph type="sldNum" sz="quarter" idx="12"/>
          </p:nvPr>
        </p:nvSpPr>
        <p:spPr/>
        <p:txBody>
          <a:bodyPr/>
          <a:lstStyle/>
          <a:p>
            <a:fld id="{ED25E54F-BE75-4DBC-9F1B-B36626FC8750}" type="slidenum">
              <a:rPr kumimoji="1" lang="ja-JP" altLang="en-US" smtClean="0"/>
              <a:t>‹#›</a:t>
            </a:fld>
            <a:endParaRPr kumimoji="1" lang="ja-JP" altLang="en-US" dirty="0"/>
          </a:p>
        </p:txBody>
      </p:sp>
      <p:sp>
        <p:nvSpPr>
          <p:cNvPr id="12" name="Rectangle 11"/>
          <p:cNvSpPr/>
          <p:nvPr/>
        </p:nvSpPr>
        <p:spPr>
          <a:xfrm>
            <a:off x="600589" y="0"/>
            <a:ext cx="11591411" cy="802968"/>
          </a:xfrm>
          <a:prstGeom prst="rect">
            <a:avLst/>
          </a:prstGeom>
          <a:solidFill>
            <a:srgbClr val="0072C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3" name="Rectangle 12"/>
          <p:cNvSpPr/>
          <p:nvPr/>
        </p:nvSpPr>
        <p:spPr>
          <a:xfrm>
            <a:off x="0" y="2"/>
            <a:ext cx="526219" cy="803471"/>
          </a:xfrm>
          <a:prstGeom prst="rect">
            <a:avLst/>
          </a:prstGeom>
          <a:solidFill>
            <a:srgbClr val="00BC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0" name="Title 1"/>
          <p:cNvSpPr>
            <a:spLocks noGrp="1"/>
          </p:cNvSpPr>
          <p:nvPr>
            <p:ph type="title" hasCustomPrompt="1"/>
          </p:nvPr>
        </p:nvSpPr>
        <p:spPr>
          <a:xfrm>
            <a:off x="602506" y="1"/>
            <a:ext cx="11589495" cy="803472"/>
          </a:xfrm>
        </p:spPr>
        <p:txBody>
          <a:bodyPr lIns="182880" tIns="0" rIns="182880" anchor="ctr" anchorCtr="0">
            <a:noAutofit/>
          </a:bodyPr>
          <a:lstStyle>
            <a:lvl1pPr algn="l">
              <a:defRPr sz="3733" b="0" cap="none">
                <a:solidFill>
                  <a:schemeClr val="bg1"/>
                </a:solidFill>
                <a:latin typeface="Segoe Light"/>
                <a:cs typeface="Segoe Light"/>
              </a:defRPr>
            </a:lvl1pPr>
          </a:lstStyle>
          <a:p>
            <a:r>
              <a:rPr lang="en-US" dirty="0" smtClean="0"/>
              <a:t>title of text slide</a:t>
            </a:r>
            <a:endParaRPr lang="en-US" dirty="0"/>
          </a:p>
        </p:txBody>
      </p:sp>
    </p:spTree>
    <p:extLst>
      <p:ext uri="{BB962C8B-B14F-4D97-AF65-F5344CB8AC3E}">
        <p14:creationId xmlns:p14="http://schemas.microsoft.com/office/powerpoint/2010/main" val="1952642478"/>
      </p:ext>
    </p:extLst>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Content with Caption 2">
    <p:spTree>
      <p:nvGrpSpPr>
        <p:cNvPr id="1" name=""/>
        <p:cNvGrpSpPr/>
        <p:nvPr/>
      </p:nvGrpSpPr>
      <p:grpSpPr>
        <a:xfrm>
          <a:off x="0" y="0"/>
          <a:ext cx="0" cy="0"/>
          <a:chOff x="0" y="0"/>
          <a:chExt cx="0" cy="0"/>
        </a:xfrm>
      </p:grpSpPr>
      <p:sp>
        <p:nvSpPr>
          <p:cNvPr id="3" name="Content Placeholder 2"/>
          <p:cNvSpPr>
            <a:spLocks noGrp="1"/>
          </p:cNvSpPr>
          <p:nvPr>
            <p:ph idx="1"/>
          </p:nvPr>
        </p:nvSpPr>
        <p:spPr>
          <a:xfrm>
            <a:off x="4766733" y="1435103"/>
            <a:ext cx="6815667" cy="4691063"/>
          </a:xfrm>
        </p:spPr>
        <p:txBody>
          <a:bodyPr vert="horz" lIns="91440" tIns="45720" rIns="91440" bIns="45720" rtlCol="0">
            <a:normAutofit/>
          </a:bodyPr>
          <a:lstStyle>
            <a:lvl1pPr>
              <a:defRPr lang="en-US" smtClean="0"/>
            </a:lvl1pPr>
            <a:lvl2pPr>
              <a:defRPr lang="en-US" smtClean="0"/>
            </a:lvl2pPr>
            <a:lvl3pPr>
              <a:defRPr lang="en-US" smtClean="0"/>
            </a:lvl3pPr>
            <a:lvl4pPr>
              <a:defRPr lang="en-US" smtClean="0"/>
            </a:lvl4pPr>
            <a:lvl5pPr>
              <a:defRPr lang="en-US" dirty="0"/>
            </a:lvl5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Text Placeholder 3"/>
          <p:cNvSpPr>
            <a:spLocks noGrp="1"/>
          </p:cNvSpPr>
          <p:nvPr>
            <p:ph type="body" sz="half" idx="2"/>
          </p:nvPr>
        </p:nvSpPr>
        <p:spPr>
          <a:xfrm>
            <a:off x="609605" y="1435103"/>
            <a:ext cx="4011084" cy="4691063"/>
          </a:xfrm>
        </p:spPr>
        <p:txBody>
          <a:bodyPr/>
          <a:lstStyle>
            <a:lvl1pPr marL="0" indent="0">
              <a:buNone/>
              <a:defRPr sz="1867">
                <a:latin typeface="Segoe UI" pitchFamily="34" charset="0"/>
                <a:ea typeface="Segoe UI" pitchFamily="34" charset="0"/>
                <a:cs typeface="Segoe UI" pitchFamily="34" charset="0"/>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B5913DFB-9003-47F2-BA72-A45DC80D6FE8}" type="datetimeFigureOut">
              <a:rPr kumimoji="1" lang="ja-JP" altLang="en-US" smtClean="0"/>
              <a:t>2016/6/10</a:t>
            </a:fld>
            <a:endParaRPr kumimoji="1" lang="ja-JP" altLang="en-US" dirty="0"/>
          </a:p>
        </p:txBody>
      </p:sp>
      <p:sp>
        <p:nvSpPr>
          <p:cNvPr id="6" name="Footer Placeholder 5"/>
          <p:cNvSpPr>
            <a:spLocks noGrp="1"/>
          </p:cNvSpPr>
          <p:nvPr>
            <p:ph type="ftr" sz="quarter" idx="11"/>
          </p:nvPr>
        </p:nvSpPr>
        <p:spPr/>
        <p:txBody>
          <a:bodyPr/>
          <a:lstStyle/>
          <a:p>
            <a:endParaRPr kumimoji="1" lang="ja-JP" altLang="en-US" dirty="0"/>
          </a:p>
        </p:txBody>
      </p:sp>
      <p:sp>
        <p:nvSpPr>
          <p:cNvPr id="7" name="Slide Number Placeholder 6"/>
          <p:cNvSpPr>
            <a:spLocks noGrp="1"/>
          </p:cNvSpPr>
          <p:nvPr>
            <p:ph type="sldNum" sz="quarter" idx="12"/>
          </p:nvPr>
        </p:nvSpPr>
        <p:spPr/>
        <p:txBody>
          <a:bodyPr/>
          <a:lstStyle/>
          <a:p>
            <a:fld id="{ED25E54F-BE75-4DBC-9F1B-B36626FC8750}" type="slidenum">
              <a:rPr kumimoji="1" lang="ja-JP" altLang="en-US" smtClean="0"/>
              <a:t>‹#›</a:t>
            </a:fld>
            <a:endParaRPr kumimoji="1" lang="ja-JP" altLang="en-US" dirty="0"/>
          </a:p>
        </p:txBody>
      </p:sp>
      <p:sp>
        <p:nvSpPr>
          <p:cNvPr id="8" name="Title 1"/>
          <p:cNvSpPr>
            <a:spLocks noGrp="1"/>
          </p:cNvSpPr>
          <p:nvPr>
            <p:ph type="title" hasCustomPrompt="1"/>
          </p:nvPr>
        </p:nvSpPr>
        <p:spPr>
          <a:xfrm>
            <a:off x="609600" y="2"/>
            <a:ext cx="11582400" cy="864781"/>
          </a:xfrm>
        </p:spPr>
        <p:txBody>
          <a:bodyPr lIns="182880" tIns="0" rIns="182880" anchor="b" anchorCtr="0">
            <a:noAutofit/>
          </a:bodyPr>
          <a:lstStyle>
            <a:lvl1pPr algn="l">
              <a:defRPr sz="3733" b="0" cap="none">
                <a:solidFill>
                  <a:srgbClr val="0072C6"/>
                </a:solidFill>
                <a:latin typeface="Segoe Light"/>
                <a:cs typeface="Segoe Light"/>
              </a:defRPr>
            </a:lvl1pPr>
          </a:lstStyle>
          <a:p>
            <a:r>
              <a:rPr lang="en-US" dirty="0" smtClean="0"/>
              <a:t>title of text slide</a:t>
            </a:r>
            <a:endParaRPr lang="en-US" dirty="0"/>
          </a:p>
        </p:txBody>
      </p:sp>
    </p:spTree>
    <p:extLst>
      <p:ext uri="{BB962C8B-B14F-4D97-AF65-F5344CB8AC3E}">
        <p14:creationId xmlns:p14="http://schemas.microsoft.com/office/powerpoint/2010/main" val="2574165930"/>
      </p:ext>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Picture with Caption 1">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2389717" y="1374775"/>
            <a:ext cx="7315200" cy="4114800"/>
          </a:xfrm>
        </p:spPr>
        <p:txBody>
          <a:bodyPr/>
          <a:lstStyle>
            <a:lvl1pPr marL="0" indent="0">
              <a:buNone/>
              <a:defRPr sz="4267">
                <a:latin typeface="Segoe UI" pitchFamily="34" charset="0"/>
                <a:ea typeface="Segoe UI" pitchFamily="34" charset="0"/>
                <a:cs typeface="Segoe UI"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ja-JP" altLang="en-US" dirty="0" smtClean="0"/>
              <a:t>図を追加</a:t>
            </a:r>
            <a:endParaRPr lang="en-US" dirty="0"/>
          </a:p>
        </p:txBody>
      </p:sp>
      <p:sp>
        <p:nvSpPr>
          <p:cNvPr id="4" name="Text Placeholder 3"/>
          <p:cNvSpPr>
            <a:spLocks noGrp="1"/>
          </p:cNvSpPr>
          <p:nvPr>
            <p:ph type="body" sz="half" idx="2"/>
          </p:nvPr>
        </p:nvSpPr>
        <p:spPr>
          <a:xfrm>
            <a:off x="2389717" y="5570539"/>
            <a:ext cx="7315200" cy="474663"/>
          </a:xfrm>
        </p:spPr>
        <p:txBody>
          <a:bodyPr/>
          <a:lstStyle>
            <a:lvl1pPr marL="0" indent="0">
              <a:buNone/>
              <a:defRPr sz="1867">
                <a:latin typeface="Segoe UI" pitchFamily="34" charset="0"/>
                <a:ea typeface="Segoe UI" pitchFamily="34" charset="0"/>
                <a:cs typeface="Segoe UI" pitchFamily="34" charset="0"/>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B5913DFB-9003-47F2-BA72-A45DC80D6FE8}" type="datetimeFigureOut">
              <a:rPr kumimoji="1" lang="ja-JP" altLang="en-US" smtClean="0"/>
              <a:t>2016/6/10</a:t>
            </a:fld>
            <a:endParaRPr kumimoji="1" lang="ja-JP" altLang="en-US" dirty="0"/>
          </a:p>
        </p:txBody>
      </p:sp>
      <p:sp>
        <p:nvSpPr>
          <p:cNvPr id="6" name="Footer Placeholder 5"/>
          <p:cNvSpPr>
            <a:spLocks noGrp="1"/>
          </p:cNvSpPr>
          <p:nvPr>
            <p:ph type="ftr" sz="quarter" idx="11"/>
          </p:nvPr>
        </p:nvSpPr>
        <p:spPr/>
        <p:txBody>
          <a:bodyPr/>
          <a:lstStyle/>
          <a:p>
            <a:endParaRPr kumimoji="1" lang="ja-JP" altLang="en-US" dirty="0"/>
          </a:p>
        </p:txBody>
      </p:sp>
      <p:sp>
        <p:nvSpPr>
          <p:cNvPr id="7" name="Slide Number Placeholder 6"/>
          <p:cNvSpPr>
            <a:spLocks noGrp="1"/>
          </p:cNvSpPr>
          <p:nvPr>
            <p:ph type="sldNum" sz="quarter" idx="12"/>
          </p:nvPr>
        </p:nvSpPr>
        <p:spPr/>
        <p:txBody>
          <a:bodyPr/>
          <a:lstStyle/>
          <a:p>
            <a:fld id="{ED25E54F-BE75-4DBC-9F1B-B36626FC8750}" type="slidenum">
              <a:rPr kumimoji="1" lang="ja-JP" altLang="en-US" smtClean="0"/>
              <a:t>‹#›</a:t>
            </a:fld>
            <a:endParaRPr kumimoji="1" lang="ja-JP" altLang="en-US" dirty="0"/>
          </a:p>
        </p:txBody>
      </p:sp>
      <p:sp>
        <p:nvSpPr>
          <p:cNvPr id="12" name="Rectangle 11"/>
          <p:cNvSpPr/>
          <p:nvPr/>
        </p:nvSpPr>
        <p:spPr>
          <a:xfrm>
            <a:off x="600589" y="0"/>
            <a:ext cx="11591411" cy="802968"/>
          </a:xfrm>
          <a:prstGeom prst="rect">
            <a:avLst/>
          </a:prstGeom>
          <a:solidFill>
            <a:srgbClr val="0072C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3" name="Rectangle 12"/>
          <p:cNvSpPr/>
          <p:nvPr/>
        </p:nvSpPr>
        <p:spPr>
          <a:xfrm>
            <a:off x="0" y="2"/>
            <a:ext cx="526219" cy="803471"/>
          </a:xfrm>
          <a:prstGeom prst="rect">
            <a:avLst/>
          </a:prstGeom>
          <a:solidFill>
            <a:srgbClr val="00BC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0" name="Title 1"/>
          <p:cNvSpPr>
            <a:spLocks noGrp="1"/>
          </p:cNvSpPr>
          <p:nvPr>
            <p:ph type="title" hasCustomPrompt="1"/>
          </p:nvPr>
        </p:nvSpPr>
        <p:spPr>
          <a:xfrm>
            <a:off x="602506" y="1"/>
            <a:ext cx="11589495" cy="803472"/>
          </a:xfrm>
        </p:spPr>
        <p:txBody>
          <a:bodyPr lIns="182880" tIns="0" rIns="182880" anchor="ctr" anchorCtr="0">
            <a:noAutofit/>
          </a:bodyPr>
          <a:lstStyle>
            <a:lvl1pPr algn="l">
              <a:defRPr sz="3733" b="0" cap="none">
                <a:solidFill>
                  <a:schemeClr val="bg1"/>
                </a:solidFill>
                <a:latin typeface="Segoe Light"/>
                <a:cs typeface="Segoe Light"/>
              </a:defRPr>
            </a:lvl1pPr>
          </a:lstStyle>
          <a:p>
            <a:r>
              <a:rPr lang="en-US" dirty="0" smtClean="0"/>
              <a:t>title of text slide</a:t>
            </a:r>
            <a:endParaRPr lang="en-US" dirty="0"/>
          </a:p>
        </p:txBody>
      </p:sp>
    </p:spTree>
    <p:extLst>
      <p:ext uri="{BB962C8B-B14F-4D97-AF65-F5344CB8AC3E}">
        <p14:creationId xmlns:p14="http://schemas.microsoft.com/office/powerpoint/2010/main" val="2393637026"/>
      </p:ext>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Picture with Caption 2">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2389717" y="1374775"/>
            <a:ext cx="7315200" cy="4114800"/>
          </a:xfrm>
        </p:spPr>
        <p:txBody>
          <a:bodyPr/>
          <a:lstStyle>
            <a:lvl1pPr marL="0" indent="0">
              <a:buNone/>
              <a:defRPr sz="4267"/>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ja-JP" altLang="en-US" dirty="0" smtClean="0"/>
              <a:t>図を追加</a:t>
            </a:r>
            <a:endParaRPr lang="en-US" dirty="0"/>
          </a:p>
        </p:txBody>
      </p:sp>
      <p:sp>
        <p:nvSpPr>
          <p:cNvPr id="4" name="Text Placeholder 3"/>
          <p:cNvSpPr>
            <a:spLocks noGrp="1"/>
          </p:cNvSpPr>
          <p:nvPr>
            <p:ph type="body" sz="half" idx="2"/>
          </p:nvPr>
        </p:nvSpPr>
        <p:spPr>
          <a:xfrm>
            <a:off x="2389717" y="5570539"/>
            <a:ext cx="7315200" cy="474663"/>
          </a:xfrm>
        </p:spPr>
        <p:txBody>
          <a:bodyPr/>
          <a:lstStyle>
            <a:lvl1pPr marL="0" indent="0">
              <a:buNone/>
              <a:defRPr sz="1867">
                <a:latin typeface="Segoe UI" pitchFamily="34" charset="0"/>
                <a:ea typeface="Segoe UI" pitchFamily="34" charset="0"/>
                <a:cs typeface="Segoe UI" pitchFamily="34" charset="0"/>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B5913DFB-9003-47F2-BA72-A45DC80D6FE8}" type="datetimeFigureOut">
              <a:rPr kumimoji="1" lang="ja-JP" altLang="en-US" smtClean="0"/>
              <a:t>2016/6/10</a:t>
            </a:fld>
            <a:endParaRPr kumimoji="1" lang="ja-JP" altLang="en-US" dirty="0"/>
          </a:p>
        </p:txBody>
      </p:sp>
      <p:sp>
        <p:nvSpPr>
          <p:cNvPr id="6" name="Footer Placeholder 5"/>
          <p:cNvSpPr>
            <a:spLocks noGrp="1"/>
          </p:cNvSpPr>
          <p:nvPr>
            <p:ph type="ftr" sz="quarter" idx="11"/>
          </p:nvPr>
        </p:nvSpPr>
        <p:spPr/>
        <p:txBody>
          <a:bodyPr/>
          <a:lstStyle/>
          <a:p>
            <a:endParaRPr kumimoji="1" lang="ja-JP" altLang="en-US" dirty="0"/>
          </a:p>
        </p:txBody>
      </p:sp>
      <p:sp>
        <p:nvSpPr>
          <p:cNvPr id="7" name="Slide Number Placeholder 6"/>
          <p:cNvSpPr>
            <a:spLocks noGrp="1"/>
          </p:cNvSpPr>
          <p:nvPr>
            <p:ph type="sldNum" sz="quarter" idx="12"/>
          </p:nvPr>
        </p:nvSpPr>
        <p:spPr/>
        <p:txBody>
          <a:bodyPr/>
          <a:lstStyle/>
          <a:p>
            <a:fld id="{ED25E54F-BE75-4DBC-9F1B-B36626FC8750}" type="slidenum">
              <a:rPr kumimoji="1" lang="ja-JP" altLang="en-US" smtClean="0"/>
              <a:t>‹#›</a:t>
            </a:fld>
            <a:endParaRPr kumimoji="1" lang="ja-JP" altLang="en-US" dirty="0"/>
          </a:p>
        </p:txBody>
      </p:sp>
      <p:sp>
        <p:nvSpPr>
          <p:cNvPr id="8" name="Title 1"/>
          <p:cNvSpPr>
            <a:spLocks noGrp="1"/>
          </p:cNvSpPr>
          <p:nvPr>
            <p:ph type="title" hasCustomPrompt="1"/>
          </p:nvPr>
        </p:nvSpPr>
        <p:spPr>
          <a:xfrm>
            <a:off x="609600" y="2"/>
            <a:ext cx="11582400" cy="864781"/>
          </a:xfrm>
        </p:spPr>
        <p:txBody>
          <a:bodyPr lIns="182880" tIns="0" rIns="182880" anchor="b" anchorCtr="0">
            <a:noAutofit/>
          </a:bodyPr>
          <a:lstStyle>
            <a:lvl1pPr algn="l">
              <a:defRPr sz="3733" b="0" cap="none">
                <a:solidFill>
                  <a:srgbClr val="0072C6"/>
                </a:solidFill>
                <a:latin typeface="Segoe Light"/>
                <a:cs typeface="Segoe Light"/>
              </a:defRPr>
            </a:lvl1pPr>
          </a:lstStyle>
          <a:p>
            <a:r>
              <a:rPr lang="en-US" dirty="0" smtClean="0"/>
              <a:t>title of text slide</a:t>
            </a:r>
            <a:endParaRPr lang="en-US" dirty="0"/>
          </a:p>
        </p:txBody>
      </p:sp>
    </p:spTree>
    <p:extLst>
      <p:ext uri="{BB962C8B-B14F-4D97-AF65-F5344CB8AC3E}">
        <p14:creationId xmlns:p14="http://schemas.microsoft.com/office/powerpoint/2010/main" val="3409373813"/>
      </p:ext>
    </p:extLst>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Metro template 1 ">
    <p:spTree>
      <p:nvGrpSpPr>
        <p:cNvPr id="1" name=""/>
        <p:cNvGrpSpPr/>
        <p:nvPr/>
      </p:nvGrpSpPr>
      <p:grpSpPr>
        <a:xfrm>
          <a:off x="0" y="0"/>
          <a:ext cx="0" cy="0"/>
          <a:chOff x="0" y="0"/>
          <a:chExt cx="0" cy="0"/>
        </a:xfrm>
      </p:grpSpPr>
      <p:sp>
        <p:nvSpPr>
          <p:cNvPr id="11" name="Picture Placeholder 10"/>
          <p:cNvSpPr>
            <a:spLocks noGrp="1"/>
          </p:cNvSpPr>
          <p:nvPr>
            <p:ph type="pic" sz="quarter" idx="18" hasCustomPrompt="1"/>
          </p:nvPr>
        </p:nvSpPr>
        <p:spPr>
          <a:xfrm>
            <a:off x="4599353" y="1837267"/>
            <a:ext cx="3263900" cy="3852333"/>
          </a:xfrm>
        </p:spPr>
        <p:txBody>
          <a:bodyPr>
            <a:normAutofit/>
          </a:bodyPr>
          <a:lstStyle>
            <a:lvl1pPr marL="0" indent="0">
              <a:buNone/>
              <a:defRPr lang="en-US" sz="2400" b="0" kern="1200" baseline="0" dirty="0">
                <a:solidFill>
                  <a:schemeClr val="tx1"/>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Insert Photo</a:t>
            </a:r>
            <a:endParaRPr lang="en-US" dirty="0"/>
          </a:p>
        </p:txBody>
      </p:sp>
      <p:sp>
        <p:nvSpPr>
          <p:cNvPr id="19" name="Rectangle 18"/>
          <p:cNvSpPr/>
          <p:nvPr/>
        </p:nvSpPr>
        <p:spPr bwMode="auto">
          <a:xfrm>
            <a:off x="2581380" y="3833295"/>
            <a:ext cx="1879128" cy="1875452"/>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121920" rIns="60960" bIns="121920" numCol="1" spcCol="0" rtlCol="0" fromWordArt="0" anchor="t" anchorCtr="0" forceAA="0" compatLnSpc="1">
            <a:prstTxWarp prst="textNoShape">
              <a:avLst/>
            </a:prstTxWarp>
            <a:noAutofit/>
          </a:bodyPr>
          <a:lstStyle/>
          <a:p>
            <a:pPr defTabSz="914198" fontAlgn="base">
              <a:spcBef>
                <a:spcPct val="0"/>
              </a:spcBef>
              <a:spcAft>
                <a:spcPct val="0"/>
              </a:spcAft>
            </a:pPr>
            <a:endParaRPr lang="en-US" sz="2400" spc="-51" dirty="0">
              <a:solidFill>
                <a:schemeClr val="bg1"/>
              </a:solidFill>
              <a:latin typeface="Segoe UI" pitchFamily="34" charset="0"/>
              <a:ea typeface="Segoe UI" pitchFamily="34" charset="0"/>
              <a:cs typeface="Segoe UI" pitchFamily="34" charset="0"/>
            </a:endParaRPr>
          </a:p>
        </p:txBody>
      </p:sp>
      <p:sp>
        <p:nvSpPr>
          <p:cNvPr id="5" name="Date Placeholder 4"/>
          <p:cNvSpPr>
            <a:spLocks noGrp="1"/>
          </p:cNvSpPr>
          <p:nvPr>
            <p:ph type="dt" sz="half" idx="10"/>
          </p:nvPr>
        </p:nvSpPr>
        <p:spPr/>
        <p:txBody>
          <a:bodyPr/>
          <a:lstStyle/>
          <a:p>
            <a:fld id="{B5913DFB-9003-47F2-BA72-A45DC80D6FE8}" type="datetimeFigureOut">
              <a:rPr kumimoji="1" lang="ja-JP" altLang="en-US" smtClean="0"/>
              <a:t>2016/6/10</a:t>
            </a:fld>
            <a:endParaRPr kumimoji="1" lang="ja-JP" altLang="en-US" dirty="0"/>
          </a:p>
        </p:txBody>
      </p:sp>
      <p:sp>
        <p:nvSpPr>
          <p:cNvPr id="6" name="Footer Placeholder 5"/>
          <p:cNvSpPr>
            <a:spLocks noGrp="1"/>
          </p:cNvSpPr>
          <p:nvPr>
            <p:ph type="ftr" sz="quarter" idx="11"/>
          </p:nvPr>
        </p:nvSpPr>
        <p:spPr/>
        <p:txBody>
          <a:bodyPr/>
          <a:lstStyle/>
          <a:p>
            <a:endParaRPr kumimoji="1" lang="ja-JP" altLang="en-US" dirty="0"/>
          </a:p>
        </p:txBody>
      </p:sp>
      <p:sp>
        <p:nvSpPr>
          <p:cNvPr id="7" name="Slide Number Placeholder 6"/>
          <p:cNvSpPr>
            <a:spLocks noGrp="1"/>
          </p:cNvSpPr>
          <p:nvPr>
            <p:ph type="sldNum" sz="quarter" idx="12"/>
          </p:nvPr>
        </p:nvSpPr>
        <p:spPr/>
        <p:txBody>
          <a:bodyPr/>
          <a:lstStyle/>
          <a:p>
            <a:fld id="{ED25E54F-BE75-4DBC-9F1B-B36626FC8750}" type="slidenum">
              <a:rPr kumimoji="1" lang="ja-JP" altLang="en-US" smtClean="0"/>
              <a:t>‹#›</a:t>
            </a:fld>
            <a:endParaRPr kumimoji="1" lang="ja-JP" altLang="en-US" dirty="0"/>
          </a:p>
        </p:txBody>
      </p:sp>
      <p:sp>
        <p:nvSpPr>
          <p:cNvPr id="17" name="Rectangle 16"/>
          <p:cNvSpPr/>
          <p:nvPr/>
        </p:nvSpPr>
        <p:spPr bwMode="auto">
          <a:xfrm>
            <a:off x="599056" y="3819118"/>
            <a:ext cx="1879128" cy="1875452"/>
          </a:xfrm>
          <a:prstGeom prst="rect">
            <a:avLst/>
          </a:prstGeom>
          <a:solidFill>
            <a:srgbClr val="41B3D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121920" rIns="60960" bIns="121920" numCol="1" spcCol="0" rtlCol="0" fromWordArt="0" anchor="ctr" anchorCtr="0" forceAA="0" compatLnSpc="1">
            <a:prstTxWarp prst="textNoShape">
              <a:avLst/>
            </a:prstTxWarp>
            <a:noAutofit/>
          </a:bodyPr>
          <a:lstStyle/>
          <a:p>
            <a:pPr defTabSz="914198" fontAlgn="base">
              <a:spcBef>
                <a:spcPct val="0"/>
              </a:spcBef>
              <a:spcAft>
                <a:spcPct val="0"/>
              </a:spcAft>
            </a:pPr>
            <a:endParaRPr lang="en-US" sz="2133" spc="-51" dirty="0" smtClean="0">
              <a:solidFill>
                <a:srgbClr val="FFFFFF"/>
              </a:solidFill>
              <a:latin typeface="Segoe UI" pitchFamily="34" charset="0"/>
              <a:ea typeface="Segoe UI" pitchFamily="34" charset="0"/>
              <a:cs typeface="Segoe UI" pitchFamily="34" charset="0"/>
            </a:endParaRPr>
          </a:p>
        </p:txBody>
      </p:sp>
      <p:sp>
        <p:nvSpPr>
          <p:cNvPr id="18" name="Rectangle 17"/>
          <p:cNvSpPr/>
          <p:nvPr/>
        </p:nvSpPr>
        <p:spPr bwMode="auto">
          <a:xfrm>
            <a:off x="599056" y="1827674"/>
            <a:ext cx="1879128" cy="1875452"/>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121920" rIns="60960" bIns="121920" numCol="1" spcCol="0" rtlCol="0" fromWordArt="0" anchor="t" anchorCtr="0" forceAA="0" compatLnSpc="1">
            <a:prstTxWarp prst="textNoShape">
              <a:avLst/>
            </a:prstTxWarp>
            <a:noAutofit/>
          </a:bodyPr>
          <a:lstStyle/>
          <a:p>
            <a:pPr lvl="0"/>
            <a:endParaRPr lang="en-US" sz="2400" dirty="0">
              <a:solidFill>
                <a:srgbClr val="FFFFFF"/>
              </a:solidFill>
              <a:latin typeface="Segoe UI" pitchFamily="34" charset="0"/>
              <a:ea typeface="Segoe UI" pitchFamily="34" charset="0"/>
              <a:cs typeface="Segoe UI" pitchFamily="34" charset="0"/>
            </a:endParaRPr>
          </a:p>
        </p:txBody>
      </p:sp>
      <p:sp>
        <p:nvSpPr>
          <p:cNvPr id="20" name="Rectangle 19"/>
          <p:cNvSpPr/>
          <p:nvPr/>
        </p:nvSpPr>
        <p:spPr bwMode="auto">
          <a:xfrm>
            <a:off x="2581377" y="1836715"/>
            <a:ext cx="1879128" cy="1875452"/>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121920" rIns="60960" bIns="121920" numCol="1" spcCol="0" rtlCol="0" fromWordArt="0" anchor="t" anchorCtr="0" forceAA="0" compatLnSpc="1">
            <a:prstTxWarp prst="textNoShape">
              <a:avLst/>
            </a:prstTxWarp>
            <a:noAutofit/>
          </a:bodyPr>
          <a:lstStyle/>
          <a:p>
            <a:pPr lvl="0"/>
            <a:endParaRPr lang="en-US" sz="2400" b="0" dirty="0">
              <a:solidFill>
                <a:srgbClr val="FFFFFF"/>
              </a:solidFill>
              <a:latin typeface="Segoe UI" pitchFamily="34" charset="0"/>
              <a:ea typeface="Segoe UI" pitchFamily="34" charset="0"/>
              <a:cs typeface="Segoe UI" pitchFamily="34" charset="0"/>
            </a:endParaRPr>
          </a:p>
        </p:txBody>
      </p:sp>
      <p:sp>
        <p:nvSpPr>
          <p:cNvPr id="25" name="Rectangle 24"/>
          <p:cNvSpPr/>
          <p:nvPr/>
        </p:nvSpPr>
        <p:spPr bwMode="auto">
          <a:xfrm>
            <a:off x="8009467" y="1841373"/>
            <a:ext cx="3549192" cy="3848228"/>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121920" rIns="60960" bIns="121920" numCol="1" spcCol="0" rtlCol="0" fromWordArt="0" anchor="t" anchorCtr="0" forceAA="0" compatLnSpc="1">
            <a:prstTxWarp prst="textNoShape">
              <a:avLst/>
            </a:prstTxWarp>
            <a:noAutofit/>
          </a:bodyPr>
          <a:lstStyle/>
          <a:p>
            <a:pPr lvl="0"/>
            <a:endParaRPr lang="en-US" sz="2400" dirty="0">
              <a:latin typeface="Segoe UI" pitchFamily="34" charset="0"/>
              <a:ea typeface="Segoe UI" pitchFamily="34" charset="0"/>
              <a:cs typeface="Segoe UI" pitchFamily="34" charset="0"/>
            </a:endParaRPr>
          </a:p>
        </p:txBody>
      </p:sp>
      <p:sp>
        <p:nvSpPr>
          <p:cNvPr id="4" name="Text Placeholder 3"/>
          <p:cNvSpPr>
            <a:spLocks noGrp="1"/>
          </p:cNvSpPr>
          <p:nvPr>
            <p:ph type="body" sz="quarter" idx="13" hasCustomPrompt="1"/>
          </p:nvPr>
        </p:nvSpPr>
        <p:spPr>
          <a:xfrm>
            <a:off x="599018" y="1826684"/>
            <a:ext cx="1871133" cy="1877483"/>
          </a:xfrm>
        </p:spPr>
        <p:txBody>
          <a:bodyPr>
            <a:normAutofit/>
          </a:bodyPr>
          <a:lstStyle>
            <a:lvl1pPr marL="0" indent="0">
              <a:buNone/>
              <a:defRPr lang="en-US" sz="2400" b="0" kern="1200" dirty="0" smtClean="0">
                <a:solidFill>
                  <a:srgbClr val="FFFFFF"/>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Enter Text</a:t>
            </a:r>
          </a:p>
        </p:txBody>
      </p:sp>
      <p:sp>
        <p:nvSpPr>
          <p:cNvPr id="21" name="Text Placeholder 3"/>
          <p:cNvSpPr>
            <a:spLocks noGrp="1"/>
          </p:cNvSpPr>
          <p:nvPr>
            <p:ph type="body" sz="quarter" idx="14" hasCustomPrompt="1"/>
          </p:nvPr>
        </p:nvSpPr>
        <p:spPr>
          <a:xfrm>
            <a:off x="2589375" y="1826684"/>
            <a:ext cx="1871133" cy="1877483"/>
          </a:xfrm>
        </p:spPr>
        <p:txBody>
          <a:bodyPr>
            <a:normAutofit/>
          </a:bodyPr>
          <a:lstStyle>
            <a:lvl1pPr marL="0" indent="0">
              <a:buNone/>
              <a:defRPr lang="en-US" sz="2400" b="0" kern="1200" dirty="0" smtClean="0">
                <a:solidFill>
                  <a:srgbClr val="FFFFFF"/>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Enter Text</a:t>
            </a:r>
          </a:p>
        </p:txBody>
      </p:sp>
      <p:sp>
        <p:nvSpPr>
          <p:cNvPr id="22" name="Text Placeholder 3"/>
          <p:cNvSpPr>
            <a:spLocks noGrp="1"/>
          </p:cNvSpPr>
          <p:nvPr>
            <p:ph type="body" sz="quarter" idx="15" hasCustomPrompt="1"/>
          </p:nvPr>
        </p:nvSpPr>
        <p:spPr>
          <a:xfrm>
            <a:off x="8009467" y="1841372"/>
            <a:ext cx="3549192" cy="3836215"/>
          </a:xfrm>
        </p:spPr>
        <p:txBody>
          <a:bodyPr>
            <a:normAutofit/>
          </a:bodyPr>
          <a:lstStyle>
            <a:lvl1pPr marL="0" indent="0">
              <a:buNone/>
              <a:defRPr lang="en-US" sz="2400" b="0" kern="1200" dirty="0" smtClean="0">
                <a:solidFill>
                  <a:srgbClr val="FFFFFF"/>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Enter Text</a:t>
            </a:r>
          </a:p>
        </p:txBody>
      </p:sp>
      <p:sp>
        <p:nvSpPr>
          <p:cNvPr id="24" name="Text Placeholder 3"/>
          <p:cNvSpPr>
            <a:spLocks noGrp="1"/>
          </p:cNvSpPr>
          <p:nvPr>
            <p:ph type="body" sz="quarter" idx="16" hasCustomPrompt="1"/>
          </p:nvPr>
        </p:nvSpPr>
        <p:spPr>
          <a:xfrm>
            <a:off x="2589375" y="3823877"/>
            <a:ext cx="1871133" cy="1877483"/>
          </a:xfrm>
        </p:spPr>
        <p:txBody>
          <a:bodyPr>
            <a:normAutofit/>
          </a:bodyPr>
          <a:lstStyle>
            <a:lvl1pPr marL="0" indent="0">
              <a:buNone/>
              <a:defRPr lang="en-US" sz="2400" b="0" kern="1200" dirty="0" smtClean="0">
                <a:solidFill>
                  <a:srgbClr val="FFFFFF"/>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Enter Text</a:t>
            </a:r>
          </a:p>
        </p:txBody>
      </p:sp>
      <p:sp>
        <p:nvSpPr>
          <p:cNvPr id="9" name="Picture Placeholder 8"/>
          <p:cNvSpPr>
            <a:spLocks noGrp="1"/>
          </p:cNvSpPr>
          <p:nvPr>
            <p:ph type="pic" sz="quarter" idx="17" hasCustomPrompt="1"/>
          </p:nvPr>
        </p:nvSpPr>
        <p:spPr>
          <a:xfrm>
            <a:off x="599017" y="3818467"/>
            <a:ext cx="1879600" cy="1871133"/>
          </a:xfrm>
          <a:solidFill>
            <a:srgbClr val="6DC2E9"/>
          </a:solidFill>
        </p:spPr>
        <p:txBody>
          <a:bodyPr>
            <a:normAutofit/>
          </a:bodyPr>
          <a:lstStyle>
            <a:lvl1pPr marL="0" indent="0">
              <a:buNone/>
              <a:defRPr lang="en-US" sz="2400" b="0" kern="1200" dirty="0">
                <a:solidFill>
                  <a:srgbClr val="FFFFFF"/>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Insert Icon</a:t>
            </a:r>
            <a:endParaRPr lang="en-US" dirty="0"/>
          </a:p>
        </p:txBody>
      </p:sp>
      <p:sp>
        <p:nvSpPr>
          <p:cNvPr id="23" name="Rectangle 22"/>
          <p:cNvSpPr/>
          <p:nvPr/>
        </p:nvSpPr>
        <p:spPr>
          <a:xfrm>
            <a:off x="600589" y="0"/>
            <a:ext cx="11591411" cy="802968"/>
          </a:xfrm>
          <a:prstGeom prst="rect">
            <a:avLst/>
          </a:prstGeom>
          <a:solidFill>
            <a:srgbClr val="0072C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26" name="Rectangle 25"/>
          <p:cNvSpPr/>
          <p:nvPr/>
        </p:nvSpPr>
        <p:spPr>
          <a:xfrm>
            <a:off x="0" y="2"/>
            <a:ext cx="526219" cy="803471"/>
          </a:xfrm>
          <a:prstGeom prst="rect">
            <a:avLst/>
          </a:prstGeom>
          <a:solidFill>
            <a:srgbClr val="00BC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28" name="Title 1"/>
          <p:cNvSpPr>
            <a:spLocks noGrp="1"/>
          </p:cNvSpPr>
          <p:nvPr>
            <p:ph type="title" hasCustomPrompt="1"/>
          </p:nvPr>
        </p:nvSpPr>
        <p:spPr>
          <a:xfrm>
            <a:off x="602506" y="1"/>
            <a:ext cx="11589495" cy="803472"/>
          </a:xfrm>
        </p:spPr>
        <p:txBody>
          <a:bodyPr lIns="182880" tIns="0" rIns="182880" anchor="ctr" anchorCtr="0">
            <a:noAutofit/>
          </a:bodyPr>
          <a:lstStyle>
            <a:lvl1pPr algn="l">
              <a:defRPr sz="3733" b="0" cap="none">
                <a:solidFill>
                  <a:schemeClr val="bg1"/>
                </a:solidFill>
                <a:latin typeface="Segoe Light"/>
                <a:cs typeface="Segoe Light"/>
              </a:defRPr>
            </a:lvl1pPr>
          </a:lstStyle>
          <a:p>
            <a:r>
              <a:rPr lang="en-US" dirty="0" smtClean="0"/>
              <a:t>title of text slide</a:t>
            </a:r>
            <a:endParaRPr lang="en-US" dirty="0"/>
          </a:p>
        </p:txBody>
      </p:sp>
    </p:spTree>
    <p:extLst>
      <p:ext uri="{BB962C8B-B14F-4D97-AF65-F5344CB8AC3E}">
        <p14:creationId xmlns:p14="http://schemas.microsoft.com/office/powerpoint/2010/main" val="3931201878"/>
      </p:ext>
    </p:extLst>
  </p:cSld>
  <p:clrMapOvr>
    <a:masterClrMapping/>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Metro template 2 ">
    <p:spTree>
      <p:nvGrpSpPr>
        <p:cNvPr id="1" name=""/>
        <p:cNvGrpSpPr/>
        <p:nvPr/>
      </p:nvGrpSpPr>
      <p:grpSpPr>
        <a:xfrm>
          <a:off x="0" y="0"/>
          <a:ext cx="0" cy="0"/>
          <a:chOff x="0" y="0"/>
          <a:chExt cx="0" cy="0"/>
        </a:xfrm>
      </p:grpSpPr>
      <p:sp>
        <p:nvSpPr>
          <p:cNvPr id="11" name="Picture Placeholder 10"/>
          <p:cNvSpPr>
            <a:spLocks noGrp="1"/>
          </p:cNvSpPr>
          <p:nvPr>
            <p:ph type="pic" sz="quarter" idx="18" hasCustomPrompt="1"/>
          </p:nvPr>
        </p:nvSpPr>
        <p:spPr>
          <a:xfrm>
            <a:off x="4599353" y="1837267"/>
            <a:ext cx="3263900" cy="3852333"/>
          </a:xfrm>
        </p:spPr>
        <p:txBody>
          <a:bodyPr>
            <a:normAutofit/>
          </a:bodyPr>
          <a:lstStyle>
            <a:lvl1pPr marL="0" indent="0">
              <a:buNone/>
              <a:defRPr lang="en-US" sz="2400" b="0" kern="1200" baseline="0" dirty="0">
                <a:solidFill>
                  <a:schemeClr val="tx1"/>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Insert Photo</a:t>
            </a:r>
            <a:endParaRPr lang="en-US" dirty="0"/>
          </a:p>
        </p:txBody>
      </p:sp>
      <p:sp>
        <p:nvSpPr>
          <p:cNvPr id="19" name="Rectangle 18"/>
          <p:cNvSpPr/>
          <p:nvPr/>
        </p:nvSpPr>
        <p:spPr bwMode="auto">
          <a:xfrm>
            <a:off x="2581380" y="3833295"/>
            <a:ext cx="1879128" cy="1875452"/>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121920" rIns="60960" bIns="121920" numCol="1" spcCol="0" rtlCol="0" fromWordArt="0" anchor="t" anchorCtr="0" forceAA="0" compatLnSpc="1">
            <a:prstTxWarp prst="textNoShape">
              <a:avLst/>
            </a:prstTxWarp>
            <a:noAutofit/>
          </a:bodyPr>
          <a:lstStyle/>
          <a:p>
            <a:pPr defTabSz="914198" fontAlgn="base">
              <a:spcBef>
                <a:spcPct val="0"/>
              </a:spcBef>
              <a:spcAft>
                <a:spcPct val="0"/>
              </a:spcAft>
            </a:pPr>
            <a:endParaRPr lang="en-US" sz="2400" spc="-51" dirty="0">
              <a:solidFill>
                <a:schemeClr val="bg1"/>
              </a:solidFill>
              <a:latin typeface="Segoe UI" pitchFamily="34" charset="0"/>
              <a:ea typeface="Segoe UI" pitchFamily="34" charset="0"/>
              <a:cs typeface="Segoe UI" pitchFamily="34" charset="0"/>
            </a:endParaRPr>
          </a:p>
        </p:txBody>
      </p:sp>
      <p:sp>
        <p:nvSpPr>
          <p:cNvPr id="5" name="Date Placeholder 4"/>
          <p:cNvSpPr>
            <a:spLocks noGrp="1"/>
          </p:cNvSpPr>
          <p:nvPr>
            <p:ph type="dt" sz="half" idx="10"/>
          </p:nvPr>
        </p:nvSpPr>
        <p:spPr/>
        <p:txBody>
          <a:bodyPr/>
          <a:lstStyle/>
          <a:p>
            <a:fld id="{B5913DFB-9003-47F2-BA72-A45DC80D6FE8}" type="datetimeFigureOut">
              <a:rPr kumimoji="1" lang="ja-JP" altLang="en-US" smtClean="0"/>
              <a:t>2016/6/10</a:t>
            </a:fld>
            <a:endParaRPr kumimoji="1" lang="ja-JP" altLang="en-US" dirty="0"/>
          </a:p>
        </p:txBody>
      </p:sp>
      <p:sp>
        <p:nvSpPr>
          <p:cNvPr id="6" name="Footer Placeholder 5"/>
          <p:cNvSpPr>
            <a:spLocks noGrp="1"/>
          </p:cNvSpPr>
          <p:nvPr>
            <p:ph type="ftr" sz="quarter" idx="11"/>
          </p:nvPr>
        </p:nvSpPr>
        <p:spPr/>
        <p:txBody>
          <a:bodyPr/>
          <a:lstStyle/>
          <a:p>
            <a:endParaRPr kumimoji="1" lang="ja-JP" altLang="en-US" dirty="0"/>
          </a:p>
        </p:txBody>
      </p:sp>
      <p:sp>
        <p:nvSpPr>
          <p:cNvPr id="7" name="Slide Number Placeholder 6"/>
          <p:cNvSpPr>
            <a:spLocks noGrp="1"/>
          </p:cNvSpPr>
          <p:nvPr>
            <p:ph type="sldNum" sz="quarter" idx="12"/>
          </p:nvPr>
        </p:nvSpPr>
        <p:spPr/>
        <p:txBody>
          <a:bodyPr/>
          <a:lstStyle/>
          <a:p>
            <a:fld id="{ED25E54F-BE75-4DBC-9F1B-B36626FC8750}" type="slidenum">
              <a:rPr kumimoji="1" lang="ja-JP" altLang="en-US" smtClean="0"/>
              <a:t>‹#›</a:t>
            </a:fld>
            <a:endParaRPr kumimoji="1" lang="ja-JP" altLang="en-US" dirty="0"/>
          </a:p>
        </p:txBody>
      </p:sp>
      <p:sp>
        <p:nvSpPr>
          <p:cNvPr id="17" name="Rectangle 16"/>
          <p:cNvSpPr/>
          <p:nvPr/>
        </p:nvSpPr>
        <p:spPr bwMode="auto">
          <a:xfrm>
            <a:off x="599056" y="3819118"/>
            <a:ext cx="1879128" cy="1875452"/>
          </a:xfrm>
          <a:prstGeom prst="rect">
            <a:avLst/>
          </a:prstGeom>
          <a:solidFill>
            <a:srgbClr val="41B3D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121920" rIns="60960" bIns="121920" numCol="1" spcCol="0" rtlCol="0" fromWordArt="0" anchor="ctr" anchorCtr="0" forceAA="0" compatLnSpc="1">
            <a:prstTxWarp prst="textNoShape">
              <a:avLst/>
            </a:prstTxWarp>
            <a:noAutofit/>
          </a:bodyPr>
          <a:lstStyle/>
          <a:p>
            <a:pPr defTabSz="914198" fontAlgn="base">
              <a:spcBef>
                <a:spcPct val="0"/>
              </a:spcBef>
              <a:spcAft>
                <a:spcPct val="0"/>
              </a:spcAft>
            </a:pPr>
            <a:endParaRPr lang="en-US" sz="2133" spc="-51" dirty="0" smtClean="0">
              <a:solidFill>
                <a:srgbClr val="FFFFFF"/>
              </a:solidFill>
              <a:latin typeface="Segoe UI" pitchFamily="34" charset="0"/>
              <a:ea typeface="Segoe UI" pitchFamily="34" charset="0"/>
              <a:cs typeface="Segoe UI" pitchFamily="34" charset="0"/>
            </a:endParaRPr>
          </a:p>
        </p:txBody>
      </p:sp>
      <p:sp>
        <p:nvSpPr>
          <p:cNvPr id="18" name="Rectangle 17"/>
          <p:cNvSpPr/>
          <p:nvPr/>
        </p:nvSpPr>
        <p:spPr bwMode="auto">
          <a:xfrm>
            <a:off x="599056" y="1827674"/>
            <a:ext cx="1879128" cy="1875452"/>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121920" rIns="60960" bIns="121920" numCol="1" spcCol="0" rtlCol="0" fromWordArt="0" anchor="t" anchorCtr="0" forceAA="0" compatLnSpc="1">
            <a:prstTxWarp prst="textNoShape">
              <a:avLst/>
            </a:prstTxWarp>
            <a:noAutofit/>
          </a:bodyPr>
          <a:lstStyle/>
          <a:p>
            <a:pPr lvl="0"/>
            <a:endParaRPr lang="en-US" sz="2400" dirty="0">
              <a:solidFill>
                <a:srgbClr val="FFFFFF"/>
              </a:solidFill>
              <a:latin typeface="Segoe UI" pitchFamily="34" charset="0"/>
              <a:ea typeface="Segoe UI" pitchFamily="34" charset="0"/>
              <a:cs typeface="Segoe UI" pitchFamily="34" charset="0"/>
            </a:endParaRPr>
          </a:p>
        </p:txBody>
      </p:sp>
      <p:sp>
        <p:nvSpPr>
          <p:cNvPr id="20" name="Rectangle 19"/>
          <p:cNvSpPr/>
          <p:nvPr/>
        </p:nvSpPr>
        <p:spPr bwMode="auto">
          <a:xfrm>
            <a:off x="2581377" y="1836715"/>
            <a:ext cx="1879128" cy="1875452"/>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121920" rIns="60960" bIns="121920" numCol="1" spcCol="0" rtlCol="0" fromWordArt="0" anchor="t" anchorCtr="0" forceAA="0" compatLnSpc="1">
            <a:prstTxWarp prst="textNoShape">
              <a:avLst/>
            </a:prstTxWarp>
            <a:noAutofit/>
          </a:bodyPr>
          <a:lstStyle/>
          <a:p>
            <a:pPr lvl="0"/>
            <a:endParaRPr lang="en-US" sz="2400" b="0" dirty="0">
              <a:solidFill>
                <a:srgbClr val="FFFFFF"/>
              </a:solidFill>
              <a:latin typeface="Segoe UI" pitchFamily="34" charset="0"/>
              <a:ea typeface="Segoe UI" pitchFamily="34" charset="0"/>
              <a:cs typeface="Segoe UI" pitchFamily="34" charset="0"/>
            </a:endParaRPr>
          </a:p>
        </p:txBody>
      </p:sp>
      <p:sp>
        <p:nvSpPr>
          <p:cNvPr id="25" name="Rectangle 24"/>
          <p:cNvSpPr/>
          <p:nvPr/>
        </p:nvSpPr>
        <p:spPr bwMode="auto">
          <a:xfrm>
            <a:off x="8009467" y="1841373"/>
            <a:ext cx="3549192" cy="3848228"/>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121920" rIns="60960" bIns="121920" numCol="1" spcCol="0" rtlCol="0" fromWordArt="0" anchor="t" anchorCtr="0" forceAA="0" compatLnSpc="1">
            <a:prstTxWarp prst="textNoShape">
              <a:avLst/>
            </a:prstTxWarp>
            <a:noAutofit/>
          </a:bodyPr>
          <a:lstStyle/>
          <a:p>
            <a:pPr lvl="0"/>
            <a:endParaRPr lang="en-US" sz="2400" dirty="0">
              <a:latin typeface="Segoe UI" pitchFamily="34" charset="0"/>
              <a:ea typeface="Segoe UI" pitchFamily="34" charset="0"/>
              <a:cs typeface="Segoe UI" pitchFamily="34" charset="0"/>
            </a:endParaRPr>
          </a:p>
        </p:txBody>
      </p:sp>
      <p:sp>
        <p:nvSpPr>
          <p:cNvPr id="15" name="Title 1"/>
          <p:cNvSpPr>
            <a:spLocks noGrp="1"/>
          </p:cNvSpPr>
          <p:nvPr>
            <p:ph type="title" hasCustomPrompt="1"/>
          </p:nvPr>
        </p:nvSpPr>
        <p:spPr>
          <a:xfrm>
            <a:off x="609601" y="281941"/>
            <a:ext cx="10992476" cy="582841"/>
          </a:xfrm>
        </p:spPr>
        <p:txBody>
          <a:bodyPr vert="horz" lIns="91440" tIns="0" rIns="91440" bIns="45720" rtlCol="0" anchor="t" anchorCtr="0">
            <a:noAutofit/>
          </a:bodyPr>
          <a:lstStyle>
            <a:lvl1pPr>
              <a:defRPr lang="en-US" b="0" dirty="0">
                <a:solidFill>
                  <a:srgbClr val="0072C6"/>
                </a:solidFill>
              </a:defRPr>
            </a:lvl1pPr>
          </a:lstStyle>
          <a:p>
            <a:pPr lvl="0"/>
            <a:r>
              <a:rPr lang="en-US" dirty="0" smtClean="0"/>
              <a:t>title of text slide</a:t>
            </a:r>
            <a:endParaRPr lang="en-US" dirty="0"/>
          </a:p>
        </p:txBody>
      </p:sp>
      <p:sp>
        <p:nvSpPr>
          <p:cNvPr id="4" name="Text Placeholder 3"/>
          <p:cNvSpPr>
            <a:spLocks noGrp="1"/>
          </p:cNvSpPr>
          <p:nvPr>
            <p:ph type="body" sz="quarter" idx="13" hasCustomPrompt="1"/>
          </p:nvPr>
        </p:nvSpPr>
        <p:spPr>
          <a:xfrm>
            <a:off x="599018" y="1826684"/>
            <a:ext cx="1871133" cy="1877483"/>
          </a:xfrm>
        </p:spPr>
        <p:txBody>
          <a:bodyPr>
            <a:normAutofit/>
          </a:bodyPr>
          <a:lstStyle>
            <a:lvl1pPr marL="0" indent="0">
              <a:buNone/>
              <a:defRPr lang="en-US" sz="2400" b="0" kern="1200" dirty="0" smtClean="0">
                <a:solidFill>
                  <a:srgbClr val="FFFFFF"/>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Enter Text</a:t>
            </a:r>
          </a:p>
        </p:txBody>
      </p:sp>
      <p:sp>
        <p:nvSpPr>
          <p:cNvPr id="21" name="Text Placeholder 3"/>
          <p:cNvSpPr>
            <a:spLocks noGrp="1"/>
          </p:cNvSpPr>
          <p:nvPr>
            <p:ph type="body" sz="quarter" idx="14" hasCustomPrompt="1"/>
          </p:nvPr>
        </p:nvSpPr>
        <p:spPr>
          <a:xfrm>
            <a:off x="2589375" y="1826684"/>
            <a:ext cx="1871133" cy="1877483"/>
          </a:xfrm>
        </p:spPr>
        <p:txBody>
          <a:bodyPr>
            <a:normAutofit/>
          </a:bodyPr>
          <a:lstStyle>
            <a:lvl1pPr marL="0" indent="0">
              <a:buNone/>
              <a:defRPr lang="en-US" sz="2400" b="0" kern="1200" dirty="0" smtClean="0">
                <a:solidFill>
                  <a:srgbClr val="FFFFFF"/>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Enter Text</a:t>
            </a:r>
          </a:p>
        </p:txBody>
      </p:sp>
      <p:sp>
        <p:nvSpPr>
          <p:cNvPr id="22" name="Text Placeholder 3"/>
          <p:cNvSpPr>
            <a:spLocks noGrp="1"/>
          </p:cNvSpPr>
          <p:nvPr>
            <p:ph type="body" sz="quarter" idx="15" hasCustomPrompt="1"/>
          </p:nvPr>
        </p:nvSpPr>
        <p:spPr>
          <a:xfrm>
            <a:off x="8009467" y="1841372"/>
            <a:ext cx="3549192" cy="3836215"/>
          </a:xfrm>
        </p:spPr>
        <p:txBody>
          <a:bodyPr>
            <a:normAutofit/>
          </a:bodyPr>
          <a:lstStyle>
            <a:lvl1pPr marL="0" indent="0">
              <a:buNone/>
              <a:defRPr lang="en-US" sz="2400" b="0" kern="1200" dirty="0" smtClean="0">
                <a:solidFill>
                  <a:srgbClr val="FFFFFF"/>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Enter Text</a:t>
            </a:r>
          </a:p>
        </p:txBody>
      </p:sp>
      <p:sp>
        <p:nvSpPr>
          <p:cNvPr id="24" name="Text Placeholder 3"/>
          <p:cNvSpPr>
            <a:spLocks noGrp="1"/>
          </p:cNvSpPr>
          <p:nvPr>
            <p:ph type="body" sz="quarter" idx="16" hasCustomPrompt="1"/>
          </p:nvPr>
        </p:nvSpPr>
        <p:spPr>
          <a:xfrm>
            <a:off x="2589375" y="3823877"/>
            <a:ext cx="1871133" cy="1877483"/>
          </a:xfrm>
        </p:spPr>
        <p:txBody>
          <a:bodyPr>
            <a:normAutofit/>
          </a:bodyPr>
          <a:lstStyle>
            <a:lvl1pPr marL="0" indent="0">
              <a:buNone/>
              <a:defRPr lang="en-US" sz="2400" b="0" kern="1200" dirty="0" smtClean="0">
                <a:solidFill>
                  <a:srgbClr val="FFFFFF"/>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Enter Text</a:t>
            </a:r>
          </a:p>
        </p:txBody>
      </p:sp>
      <p:sp>
        <p:nvSpPr>
          <p:cNvPr id="9" name="Picture Placeholder 8"/>
          <p:cNvSpPr>
            <a:spLocks noGrp="1"/>
          </p:cNvSpPr>
          <p:nvPr>
            <p:ph type="pic" sz="quarter" idx="17" hasCustomPrompt="1"/>
          </p:nvPr>
        </p:nvSpPr>
        <p:spPr>
          <a:xfrm>
            <a:off x="599017" y="3818467"/>
            <a:ext cx="1879600" cy="1871133"/>
          </a:xfrm>
          <a:solidFill>
            <a:srgbClr val="6DC2E9"/>
          </a:solidFill>
        </p:spPr>
        <p:txBody>
          <a:bodyPr>
            <a:normAutofit/>
          </a:bodyPr>
          <a:lstStyle>
            <a:lvl1pPr marL="0" indent="0">
              <a:buNone/>
              <a:defRPr lang="en-US" sz="2400" b="0" kern="1200" dirty="0">
                <a:solidFill>
                  <a:srgbClr val="FFFFFF"/>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Insert Icon</a:t>
            </a:r>
            <a:endParaRPr lang="en-US" dirty="0"/>
          </a:p>
        </p:txBody>
      </p:sp>
    </p:spTree>
    <p:extLst>
      <p:ext uri="{BB962C8B-B14F-4D97-AF65-F5344CB8AC3E}">
        <p14:creationId xmlns:p14="http://schemas.microsoft.com/office/powerpoint/2010/main" val="2248750522"/>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Content 3">
    <p:spTree>
      <p:nvGrpSpPr>
        <p:cNvPr id="1" name=""/>
        <p:cNvGrpSpPr/>
        <p:nvPr/>
      </p:nvGrpSpPr>
      <p:grpSpPr>
        <a:xfrm>
          <a:off x="0" y="0"/>
          <a:ext cx="0" cy="0"/>
          <a:chOff x="0" y="0"/>
          <a:chExt cx="0" cy="0"/>
        </a:xfrm>
      </p:grpSpPr>
      <p:pic>
        <p:nvPicPr>
          <p:cNvPr id="3" name="Picture 2" descr="_0004_Layer Comp 5.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9" name="Rectangle 8"/>
          <p:cNvSpPr/>
          <p:nvPr/>
        </p:nvSpPr>
        <p:spPr>
          <a:xfrm>
            <a:off x="6509555" y="546949"/>
            <a:ext cx="4742232" cy="4815948"/>
          </a:xfrm>
          <a:prstGeom prst="rect">
            <a:avLst/>
          </a:prstGeom>
          <a:solidFill>
            <a:srgbClr val="0072C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4" name="Rectangle 13"/>
          <p:cNvSpPr/>
          <p:nvPr/>
        </p:nvSpPr>
        <p:spPr>
          <a:xfrm>
            <a:off x="11323150" y="5436443"/>
            <a:ext cx="531825" cy="530139"/>
          </a:xfrm>
          <a:prstGeom prst="rect">
            <a:avLst/>
          </a:prstGeom>
          <a:solidFill>
            <a:srgbClr val="0072C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7" name="Rectangle 16"/>
          <p:cNvSpPr/>
          <p:nvPr/>
        </p:nvSpPr>
        <p:spPr>
          <a:xfrm>
            <a:off x="11323150" y="5106780"/>
            <a:ext cx="257431" cy="256613"/>
          </a:xfrm>
          <a:prstGeom prst="rect">
            <a:avLst/>
          </a:prstGeom>
          <a:solidFill>
            <a:srgbClr val="6DC2E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9" name="Title Placeholder 1"/>
          <p:cNvSpPr>
            <a:spLocks noGrp="1"/>
          </p:cNvSpPr>
          <p:nvPr>
            <p:ph type="title" hasCustomPrompt="1"/>
          </p:nvPr>
        </p:nvSpPr>
        <p:spPr>
          <a:xfrm>
            <a:off x="6509555" y="957582"/>
            <a:ext cx="4741333" cy="2301300"/>
          </a:xfrm>
          <a:prstGeom prst="rect">
            <a:avLst/>
          </a:prstGeom>
        </p:spPr>
        <p:txBody>
          <a:bodyPr vert="horz" lIns="91440" tIns="0" rIns="91440" bIns="45720" rtlCol="0" anchor="t" anchorCtr="0">
            <a:noAutofit/>
          </a:bodyPr>
          <a:lstStyle>
            <a:lvl1pPr algn="l">
              <a:defRPr sz="6400" b="0" cap="none" baseline="0">
                <a:solidFill>
                  <a:srgbClr val="FFFFFF"/>
                </a:solidFill>
                <a:latin typeface="Segoe Light"/>
                <a:cs typeface="Segoe Light"/>
              </a:defRPr>
            </a:lvl1pPr>
          </a:lstStyle>
          <a:p>
            <a:r>
              <a:rPr lang="en-US" dirty="0" smtClean="0"/>
              <a:t>title of presentation</a:t>
            </a:r>
            <a:endParaRPr lang="en-US" dirty="0"/>
          </a:p>
        </p:txBody>
      </p:sp>
      <p:sp>
        <p:nvSpPr>
          <p:cNvPr id="20" name="Subtitle 2"/>
          <p:cNvSpPr>
            <a:spLocks noGrp="1"/>
          </p:cNvSpPr>
          <p:nvPr>
            <p:ph type="subTitle" idx="1" hasCustomPrompt="1"/>
          </p:nvPr>
        </p:nvSpPr>
        <p:spPr>
          <a:xfrm>
            <a:off x="7099492" y="3957947"/>
            <a:ext cx="4140473" cy="674364"/>
          </a:xfrm>
        </p:spPr>
        <p:txBody>
          <a:bodyPr tIns="0">
            <a:normAutofit/>
          </a:bodyPr>
          <a:lstStyle>
            <a:lvl1pPr marL="0" indent="0" algn="l">
              <a:buNone/>
              <a:defRPr sz="2667" b="0">
                <a:solidFill>
                  <a:srgbClr val="FFFFFF"/>
                </a:solidFill>
                <a:latin typeface="Segoe Light"/>
                <a:cs typeface="Segoe Light"/>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smtClean="0"/>
              <a:t>Click to add subtitle</a:t>
            </a:r>
            <a:endParaRPr lang="en-US" dirty="0"/>
          </a:p>
        </p:txBody>
      </p:sp>
      <p:sp>
        <p:nvSpPr>
          <p:cNvPr id="21" name="Rectangle 20"/>
          <p:cNvSpPr/>
          <p:nvPr/>
        </p:nvSpPr>
        <p:spPr>
          <a:xfrm>
            <a:off x="10175447" y="5436869"/>
            <a:ext cx="1075355" cy="1071943"/>
          </a:xfrm>
          <a:prstGeom prst="rect">
            <a:avLst/>
          </a:prstGeom>
          <a:solidFill>
            <a:srgbClr val="00BC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pic>
        <p:nvPicPr>
          <p:cNvPr id="10" name="Picture 9" descr="Z:\Share\To-Jake\logos_for_jake\MSP_regular.png"/>
          <p:cNvPicPr>
            <a:picLocks noChangeAspect="1" noChangeArrowheads="1"/>
          </p:cNvPicPr>
          <p:nvPr/>
        </p:nvPicPr>
        <p:blipFill>
          <a:blip r:embed="rId3"/>
          <a:stretch>
            <a:fillRect/>
          </a:stretch>
        </p:blipFill>
        <p:spPr bwMode="auto">
          <a:xfrm>
            <a:off x="0" y="6026168"/>
            <a:ext cx="4159160" cy="831832"/>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2217129293"/>
      </p:ext>
    </p:extLst>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Metro template 3">
    <p:spTree>
      <p:nvGrpSpPr>
        <p:cNvPr id="1" name=""/>
        <p:cNvGrpSpPr/>
        <p:nvPr/>
      </p:nvGrpSpPr>
      <p:grpSpPr>
        <a:xfrm>
          <a:off x="0" y="0"/>
          <a:ext cx="0" cy="0"/>
          <a:chOff x="0" y="0"/>
          <a:chExt cx="0" cy="0"/>
        </a:xfrm>
      </p:grpSpPr>
      <p:sp>
        <p:nvSpPr>
          <p:cNvPr id="18" name="Picture Placeholder 10"/>
          <p:cNvSpPr>
            <a:spLocks noGrp="1"/>
          </p:cNvSpPr>
          <p:nvPr>
            <p:ph type="pic" sz="quarter" idx="18" hasCustomPrompt="1"/>
          </p:nvPr>
        </p:nvSpPr>
        <p:spPr>
          <a:xfrm>
            <a:off x="4588935" y="1841372"/>
            <a:ext cx="2997200" cy="3853197"/>
          </a:xfrm>
        </p:spPr>
        <p:txBody>
          <a:bodyPr>
            <a:normAutofit/>
          </a:bodyPr>
          <a:lstStyle>
            <a:lvl1pPr marL="0" indent="0">
              <a:buNone/>
              <a:defRPr lang="en-US" sz="2400" b="0" kern="1200" baseline="0" dirty="0">
                <a:solidFill>
                  <a:schemeClr val="tx1"/>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Insert Photo</a:t>
            </a:r>
            <a:endParaRPr lang="en-US" dirty="0"/>
          </a:p>
        </p:txBody>
      </p:sp>
      <p:sp>
        <p:nvSpPr>
          <p:cNvPr id="7" name="Date Placeholder 6"/>
          <p:cNvSpPr>
            <a:spLocks noGrp="1"/>
          </p:cNvSpPr>
          <p:nvPr>
            <p:ph type="dt" sz="half" idx="10"/>
          </p:nvPr>
        </p:nvSpPr>
        <p:spPr/>
        <p:txBody>
          <a:bodyPr/>
          <a:lstStyle/>
          <a:p>
            <a:fld id="{B5913DFB-9003-47F2-BA72-A45DC80D6FE8}" type="datetimeFigureOut">
              <a:rPr kumimoji="1" lang="ja-JP" altLang="en-US" smtClean="0"/>
              <a:t>2016/6/10</a:t>
            </a:fld>
            <a:endParaRPr kumimoji="1" lang="ja-JP" altLang="en-US" dirty="0"/>
          </a:p>
        </p:txBody>
      </p:sp>
      <p:sp>
        <p:nvSpPr>
          <p:cNvPr id="8" name="Footer Placeholder 7"/>
          <p:cNvSpPr>
            <a:spLocks noGrp="1"/>
          </p:cNvSpPr>
          <p:nvPr>
            <p:ph type="ftr" sz="quarter" idx="11"/>
          </p:nvPr>
        </p:nvSpPr>
        <p:spPr/>
        <p:txBody>
          <a:bodyPr/>
          <a:lstStyle/>
          <a:p>
            <a:endParaRPr kumimoji="1" lang="ja-JP" altLang="en-US" dirty="0"/>
          </a:p>
        </p:txBody>
      </p:sp>
      <p:sp>
        <p:nvSpPr>
          <p:cNvPr id="9" name="Slide Number Placeholder 8"/>
          <p:cNvSpPr>
            <a:spLocks noGrp="1"/>
          </p:cNvSpPr>
          <p:nvPr>
            <p:ph type="sldNum" sz="quarter" idx="12"/>
          </p:nvPr>
        </p:nvSpPr>
        <p:spPr/>
        <p:txBody>
          <a:bodyPr/>
          <a:lstStyle/>
          <a:p>
            <a:fld id="{ED25E54F-BE75-4DBC-9F1B-B36626FC8750}" type="slidenum">
              <a:rPr kumimoji="1" lang="ja-JP" altLang="en-US" smtClean="0"/>
              <a:t>‹#›</a:t>
            </a:fld>
            <a:endParaRPr kumimoji="1" lang="ja-JP" altLang="en-US" dirty="0"/>
          </a:p>
        </p:txBody>
      </p:sp>
      <p:sp>
        <p:nvSpPr>
          <p:cNvPr id="10" name="Rectangle 9"/>
          <p:cNvSpPr/>
          <p:nvPr/>
        </p:nvSpPr>
        <p:spPr>
          <a:xfrm>
            <a:off x="600589" y="0"/>
            <a:ext cx="11591411" cy="802968"/>
          </a:xfrm>
          <a:prstGeom prst="rect">
            <a:avLst/>
          </a:prstGeom>
          <a:solidFill>
            <a:srgbClr val="0072C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1" name="Rectangle 10"/>
          <p:cNvSpPr/>
          <p:nvPr/>
        </p:nvSpPr>
        <p:spPr>
          <a:xfrm>
            <a:off x="0" y="2"/>
            <a:ext cx="526219" cy="803471"/>
          </a:xfrm>
          <a:prstGeom prst="rect">
            <a:avLst/>
          </a:prstGeom>
          <a:solidFill>
            <a:srgbClr val="00BC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3" name="Rectangle 12"/>
          <p:cNvSpPr/>
          <p:nvPr/>
        </p:nvSpPr>
        <p:spPr bwMode="auto">
          <a:xfrm>
            <a:off x="2581380" y="3819118"/>
            <a:ext cx="1879128" cy="1875452"/>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121920" rIns="60960" bIns="121920" numCol="1" spcCol="0" rtlCol="0" fromWordArt="0" anchor="t" anchorCtr="0" forceAA="0" compatLnSpc="1">
            <a:prstTxWarp prst="textNoShape">
              <a:avLst/>
            </a:prstTxWarp>
            <a:noAutofit/>
          </a:bodyPr>
          <a:lstStyle/>
          <a:p>
            <a:pPr defTabSz="914198" fontAlgn="base">
              <a:spcBef>
                <a:spcPct val="0"/>
              </a:spcBef>
              <a:spcAft>
                <a:spcPct val="0"/>
              </a:spcAft>
            </a:pPr>
            <a:endParaRPr lang="en-US" sz="2000" spc="-51" dirty="0">
              <a:solidFill>
                <a:schemeClr val="bg1"/>
              </a:solidFill>
              <a:latin typeface="Segoe UI" pitchFamily="34" charset="0"/>
              <a:ea typeface="Segoe UI" pitchFamily="34" charset="0"/>
              <a:cs typeface="Segoe UI" pitchFamily="34" charset="0"/>
            </a:endParaRPr>
          </a:p>
        </p:txBody>
      </p:sp>
      <p:sp>
        <p:nvSpPr>
          <p:cNvPr id="14" name="Rectangle 13"/>
          <p:cNvSpPr/>
          <p:nvPr/>
        </p:nvSpPr>
        <p:spPr bwMode="auto">
          <a:xfrm>
            <a:off x="599056" y="3819118"/>
            <a:ext cx="1879128" cy="1875452"/>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121920" rIns="60960" bIns="121920" numCol="1" spcCol="0" rtlCol="0" fromWordArt="0" anchor="t" anchorCtr="0" forceAA="0" compatLnSpc="1">
            <a:prstTxWarp prst="textNoShape">
              <a:avLst/>
            </a:prstTxWarp>
            <a:noAutofit/>
          </a:bodyPr>
          <a:lstStyle/>
          <a:p>
            <a:pPr defTabSz="914198" fontAlgn="base">
              <a:spcBef>
                <a:spcPct val="0"/>
              </a:spcBef>
              <a:spcAft>
                <a:spcPct val="0"/>
              </a:spcAft>
            </a:pPr>
            <a:endParaRPr lang="en-US" sz="2000" spc="-51" dirty="0" smtClean="0">
              <a:solidFill>
                <a:schemeClr val="bg1"/>
              </a:solidFill>
              <a:latin typeface="Segoe UI" pitchFamily="34" charset="0"/>
              <a:ea typeface="Segoe UI" pitchFamily="34" charset="0"/>
              <a:cs typeface="Segoe UI" pitchFamily="34" charset="0"/>
            </a:endParaRPr>
          </a:p>
        </p:txBody>
      </p:sp>
      <p:sp>
        <p:nvSpPr>
          <p:cNvPr id="15" name="Rectangle 14"/>
          <p:cNvSpPr/>
          <p:nvPr/>
        </p:nvSpPr>
        <p:spPr bwMode="auto">
          <a:xfrm>
            <a:off x="599056" y="1841373"/>
            <a:ext cx="3859841" cy="1861753"/>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121920" rIns="60960" bIns="121920" numCol="1" spcCol="0" rtlCol="0" fromWordArt="0" anchor="t" anchorCtr="0" forceAA="0" compatLnSpc="1">
            <a:prstTxWarp prst="textNoShape">
              <a:avLst/>
            </a:prstTxWarp>
            <a:noAutofit/>
          </a:bodyPr>
          <a:lstStyle/>
          <a:p>
            <a:pPr lvl="0"/>
            <a:endParaRPr lang="en-US" sz="2000" dirty="0">
              <a:solidFill>
                <a:schemeClr val="bg1"/>
              </a:solidFill>
              <a:latin typeface="Segoe UI" pitchFamily="34" charset="0"/>
              <a:ea typeface="Segoe UI" pitchFamily="34" charset="0"/>
              <a:cs typeface="Segoe UI" pitchFamily="34" charset="0"/>
            </a:endParaRPr>
          </a:p>
        </p:txBody>
      </p:sp>
      <p:sp>
        <p:nvSpPr>
          <p:cNvPr id="16" name="Rectangle 15"/>
          <p:cNvSpPr/>
          <p:nvPr/>
        </p:nvSpPr>
        <p:spPr bwMode="auto">
          <a:xfrm>
            <a:off x="7702888" y="1841372"/>
            <a:ext cx="3884011" cy="3853197"/>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121920" rIns="60960" bIns="121920" numCol="1" spcCol="0" rtlCol="0" fromWordArt="0" anchor="t" anchorCtr="0" forceAA="0" compatLnSpc="1">
            <a:prstTxWarp prst="textNoShape">
              <a:avLst/>
            </a:prstTxWarp>
            <a:noAutofit/>
          </a:bodyPr>
          <a:lstStyle/>
          <a:p>
            <a:pPr lvl="0"/>
            <a:endParaRPr lang="en-US" sz="2000" dirty="0">
              <a:latin typeface="Segoe UI" pitchFamily="34" charset="0"/>
              <a:ea typeface="Segoe UI" pitchFamily="34" charset="0"/>
              <a:cs typeface="Segoe UI" pitchFamily="34" charset="0"/>
            </a:endParaRPr>
          </a:p>
        </p:txBody>
      </p:sp>
      <p:sp>
        <p:nvSpPr>
          <p:cNvPr id="19" name="Text Placeholder 3"/>
          <p:cNvSpPr>
            <a:spLocks noGrp="1"/>
          </p:cNvSpPr>
          <p:nvPr>
            <p:ph type="body" sz="quarter" idx="13" hasCustomPrompt="1"/>
          </p:nvPr>
        </p:nvSpPr>
        <p:spPr>
          <a:xfrm>
            <a:off x="599056" y="3819117"/>
            <a:ext cx="1879129" cy="1877483"/>
          </a:xfrm>
        </p:spPr>
        <p:txBody>
          <a:bodyPr>
            <a:normAutofit/>
          </a:bodyPr>
          <a:lstStyle>
            <a:lvl1pPr marL="0" indent="0">
              <a:buNone/>
              <a:defRPr lang="en-US" sz="2400" b="0" kern="1200" dirty="0" smtClean="0">
                <a:solidFill>
                  <a:srgbClr val="FFFFFF"/>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Enter Text</a:t>
            </a:r>
          </a:p>
        </p:txBody>
      </p:sp>
      <p:sp>
        <p:nvSpPr>
          <p:cNvPr id="20" name="Text Placeholder 3"/>
          <p:cNvSpPr>
            <a:spLocks noGrp="1"/>
          </p:cNvSpPr>
          <p:nvPr>
            <p:ph type="body" sz="quarter" idx="14" hasCustomPrompt="1"/>
          </p:nvPr>
        </p:nvSpPr>
        <p:spPr>
          <a:xfrm>
            <a:off x="2581380" y="3819117"/>
            <a:ext cx="1871133" cy="1877483"/>
          </a:xfrm>
        </p:spPr>
        <p:txBody>
          <a:bodyPr>
            <a:normAutofit/>
          </a:bodyPr>
          <a:lstStyle>
            <a:lvl1pPr marL="0" indent="0">
              <a:buNone/>
              <a:defRPr lang="en-US" sz="2400" b="0" kern="1200" dirty="0" smtClean="0">
                <a:solidFill>
                  <a:srgbClr val="FFFFFF"/>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Enter Text</a:t>
            </a:r>
          </a:p>
        </p:txBody>
      </p:sp>
      <p:sp>
        <p:nvSpPr>
          <p:cNvPr id="21" name="Text Placeholder 3"/>
          <p:cNvSpPr>
            <a:spLocks noGrp="1"/>
          </p:cNvSpPr>
          <p:nvPr>
            <p:ph type="body" sz="quarter" idx="19" hasCustomPrompt="1"/>
          </p:nvPr>
        </p:nvSpPr>
        <p:spPr>
          <a:xfrm>
            <a:off x="7702888" y="1841373"/>
            <a:ext cx="3884011" cy="3853196"/>
          </a:xfrm>
        </p:spPr>
        <p:txBody>
          <a:bodyPr>
            <a:normAutofit/>
          </a:bodyPr>
          <a:lstStyle>
            <a:lvl1pPr marL="0" indent="0">
              <a:buNone/>
              <a:defRPr lang="en-US" sz="2400" b="0" kern="1200" dirty="0" smtClean="0">
                <a:solidFill>
                  <a:srgbClr val="FFFFFF"/>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Enter Text</a:t>
            </a:r>
          </a:p>
        </p:txBody>
      </p:sp>
      <p:sp>
        <p:nvSpPr>
          <p:cNvPr id="22" name="Text Placeholder 3"/>
          <p:cNvSpPr>
            <a:spLocks noGrp="1"/>
          </p:cNvSpPr>
          <p:nvPr>
            <p:ph type="body" sz="quarter" idx="20" hasCustomPrompt="1"/>
          </p:nvPr>
        </p:nvSpPr>
        <p:spPr>
          <a:xfrm>
            <a:off x="599054" y="1841372"/>
            <a:ext cx="3859841" cy="1861753"/>
          </a:xfrm>
        </p:spPr>
        <p:txBody>
          <a:bodyPr>
            <a:normAutofit/>
          </a:bodyPr>
          <a:lstStyle>
            <a:lvl1pPr marL="0" indent="0">
              <a:buNone/>
              <a:defRPr lang="en-US" sz="2400" b="0" kern="1200" dirty="0" smtClean="0">
                <a:solidFill>
                  <a:srgbClr val="FFFFFF"/>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Enter Text</a:t>
            </a:r>
          </a:p>
        </p:txBody>
      </p:sp>
      <p:sp>
        <p:nvSpPr>
          <p:cNvPr id="17" name="Title 1"/>
          <p:cNvSpPr>
            <a:spLocks noGrp="1"/>
          </p:cNvSpPr>
          <p:nvPr>
            <p:ph type="title" hasCustomPrompt="1"/>
          </p:nvPr>
        </p:nvSpPr>
        <p:spPr>
          <a:xfrm>
            <a:off x="602506" y="1"/>
            <a:ext cx="11589495" cy="803472"/>
          </a:xfrm>
        </p:spPr>
        <p:txBody>
          <a:bodyPr lIns="182880" tIns="0" rIns="182880" anchor="ctr" anchorCtr="0">
            <a:noAutofit/>
          </a:bodyPr>
          <a:lstStyle>
            <a:lvl1pPr algn="l">
              <a:defRPr sz="3733" b="0" cap="none">
                <a:solidFill>
                  <a:schemeClr val="bg1"/>
                </a:solidFill>
                <a:latin typeface="Segoe Light"/>
                <a:cs typeface="Segoe Light"/>
              </a:defRPr>
            </a:lvl1pPr>
          </a:lstStyle>
          <a:p>
            <a:r>
              <a:rPr lang="en-US" dirty="0" smtClean="0"/>
              <a:t>title of text slide</a:t>
            </a:r>
            <a:endParaRPr lang="en-US" dirty="0"/>
          </a:p>
        </p:txBody>
      </p:sp>
    </p:spTree>
    <p:extLst>
      <p:ext uri="{BB962C8B-B14F-4D97-AF65-F5344CB8AC3E}">
        <p14:creationId xmlns:p14="http://schemas.microsoft.com/office/powerpoint/2010/main" val="4213316227"/>
      </p:ext>
    </p:extLst>
  </p:cSld>
  <p:clrMapOvr>
    <a:masterClrMapping/>
  </p:clrMapOvr>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Metro template 4">
    <p:spTree>
      <p:nvGrpSpPr>
        <p:cNvPr id="1" name=""/>
        <p:cNvGrpSpPr/>
        <p:nvPr/>
      </p:nvGrpSpPr>
      <p:grpSpPr>
        <a:xfrm>
          <a:off x="0" y="0"/>
          <a:ext cx="0" cy="0"/>
          <a:chOff x="0" y="0"/>
          <a:chExt cx="0" cy="0"/>
        </a:xfrm>
      </p:grpSpPr>
      <p:sp>
        <p:nvSpPr>
          <p:cNvPr id="18" name="Picture Placeholder 10"/>
          <p:cNvSpPr>
            <a:spLocks noGrp="1"/>
          </p:cNvSpPr>
          <p:nvPr>
            <p:ph type="pic" sz="quarter" idx="18" hasCustomPrompt="1"/>
          </p:nvPr>
        </p:nvSpPr>
        <p:spPr>
          <a:xfrm>
            <a:off x="4588935" y="1841372"/>
            <a:ext cx="2997200" cy="3853197"/>
          </a:xfrm>
        </p:spPr>
        <p:txBody>
          <a:bodyPr>
            <a:normAutofit/>
          </a:bodyPr>
          <a:lstStyle>
            <a:lvl1pPr marL="0" indent="0">
              <a:buNone/>
              <a:defRPr lang="en-US" sz="2400" b="0" kern="1200" baseline="0" dirty="0">
                <a:solidFill>
                  <a:schemeClr val="tx1"/>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Insert Photo</a:t>
            </a:r>
            <a:endParaRPr lang="en-US" dirty="0"/>
          </a:p>
        </p:txBody>
      </p:sp>
      <p:sp>
        <p:nvSpPr>
          <p:cNvPr id="7" name="Date Placeholder 6"/>
          <p:cNvSpPr>
            <a:spLocks noGrp="1"/>
          </p:cNvSpPr>
          <p:nvPr>
            <p:ph type="dt" sz="half" idx="10"/>
          </p:nvPr>
        </p:nvSpPr>
        <p:spPr/>
        <p:txBody>
          <a:bodyPr/>
          <a:lstStyle/>
          <a:p>
            <a:fld id="{B5913DFB-9003-47F2-BA72-A45DC80D6FE8}" type="datetimeFigureOut">
              <a:rPr kumimoji="1" lang="ja-JP" altLang="en-US" smtClean="0"/>
              <a:t>2016/6/10</a:t>
            </a:fld>
            <a:endParaRPr kumimoji="1" lang="ja-JP" altLang="en-US" dirty="0"/>
          </a:p>
        </p:txBody>
      </p:sp>
      <p:sp>
        <p:nvSpPr>
          <p:cNvPr id="8" name="Footer Placeholder 7"/>
          <p:cNvSpPr>
            <a:spLocks noGrp="1"/>
          </p:cNvSpPr>
          <p:nvPr>
            <p:ph type="ftr" sz="quarter" idx="11"/>
          </p:nvPr>
        </p:nvSpPr>
        <p:spPr/>
        <p:txBody>
          <a:bodyPr/>
          <a:lstStyle/>
          <a:p>
            <a:endParaRPr kumimoji="1" lang="ja-JP" altLang="en-US" dirty="0"/>
          </a:p>
        </p:txBody>
      </p:sp>
      <p:sp>
        <p:nvSpPr>
          <p:cNvPr id="9" name="Slide Number Placeholder 8"/>
          <p:cNvSpPr>
            <a:spLocks noGrp="1"/>
          </p:cNvSpPr>
          <p:nvPr>
            <p:ph type="sldNum" sz="quarter" idx="12"/>
          </p:nvPr>
        </p:nvSpPr>
        <p:spPr/>
        <p:txBody>
          <a:bodyPr/>
          <a:lstStyle/>
          <a:p>
            <a:fld id="{ED25E54F-BE75-4DBC-9F1B-B36626FC8750}" type="slidenum">
              <a:rPr kumimoji="1" lang="ja-JP" altLang="en-US" smtClean="0"/>
              <a:t>‹#›</a:t>
            </a:fld>
            <a:endParaRPr kumimoji="1" lang="ja-JP" altLang="en-US" dirty="0"/>
          </a:p>
        </p:txBody>
      </p:sp>
      <p:sp>
        <p:nvSpPr>
          <p:cNvPr id="13" name="Rectangle 12"/>
          <p:cNvSpPr/>
          <p:nvPr/>
        </p:nvSpPr>
        <p:spPr bwMode="auto">
          <a:xfrm>
            <a:off x="2581380" y="3819118"/>
            <a:ext cx="1879128" cy="1875452"/>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121920" rIns="60960" bIns="121920" numCol="1" spcCol="0" rtlCol="0" fromWordArt="0" anchor="t" anchorCtr="0" forceAA="0" compatLnSpc="1">
            <a:prstTxWarp prst="textNoShape">
              <a:avLst/>
            </a:prstTxWarp>
            <a:noAutofit/>
          </a:bodyPr>
          <a:lstStyle/>
          <a:p>
            <a:pPr defTabSz="914198" fontAlgn="base">
              <a:spcBef>
                <a:spcPct val="0"/>
              </a:spcBef>
              <a:spcAft>
                <a:spcPct val="0"/>
              </a:spcAft>
            </a:pPr>
            <a:endParaRPr lang="en-US" sz="2000" spc="-51" dirty="0">
              <a:solidFill>
                <a:schemeClr val="bg1"/>
              </a:solidFill>
              <a:latin typeface="Segoe UI" pitchFamily="34" charset="0"/>
              <a:ea typeface="Segoe UI" pitchFamily="34" charset="0"/>
              <a:cs typeface="Segoe UI" pitchFamily="34" charset="0"/>
            </a:endParaRPr>
          </a:p>
        </p:txBody>
      </p:sp>
      <p:sp>
        <p:nvSpPr>
          <p:cNvPr id="14" name="Rectangle 13"/>
          <p:cNvSpPr/>
          <p:nvPr/>
        </p:nvSpPr>
        <p:spPr bwMode="auto">
          <a:xfrm>
            <a:off x="599056" y="3819118"/>
            <a:ext cx="1879128" cy="1875452"/>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121920" rIns="60960" bIns="121920" numCol="1" spcCol="0" rtlCol="0" fromWordArt="0" anchor="t" anchorCtr="0" forceAA="0" compatLnSpc="1">
            <a:prstTxWarp prst="textNoShape">
              <a:avLst/>
            </a:prstTxWarp>
            <a:noAutofit/>
          </a:bodyPr>
          <a:lstStyle/>
          <a:p>
            <a:pPr defTabSz="914198" fontAlgn="base">
              <a:spcBef>
                <a:spcPct val="0"/>
              </a:spcBef>
              <a:spcAft>
                <a:spcPct val="0"/>
              </a:spcAft>
            </a:pPr>
            <a:endParaRPr lang="en-US" sz="2000" spc="-51" dirty="0" smtClean="0">
              <a:solidFill>
                <a:schemeClr val="bg1"/>
              </a:solidFill>
              <a:latin typeface="Segoe UI" pitchFamily="34" charset="0"/>
              <a:ea typeface="Segoe UI" pitchFamily="34" charset="0"/>
              <a:cs typeface="Segoe UI" pitchFamily="34" charset="0"/>
            </a:endParaRPr>
          </a:p>
        </p:txBody>
      </p:sp>
      <p:sp>
        <p:nvSpPr>
          <p:cNvPr id="15" name="Rectangle 14"/>
          <p:cNvSpPr/>
          <p:nvPr/>
        </p:nvSpPr>
        <p:spPr bwMode="auto">
          <a:xfrm>
            <a:off x="599056" y="1841373"/>
            <a:ext cx="3859841" cy="1861753"/>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121920" rIns="60960" bIns="121920" numCol="1" spcCol="0" rtlCol="0" fromWordArt="0" anchor="t" anchorCtr="0" forceAA="0" compatLnSpc="1">
            <a:prstTxWarp prst="textNoShape">
              <a:avLst/>
            </a:prstTxWarp>
            <a:noAutofit/>
          </a:bodyPr>
          <a:lstStyle/>
          <a:p>
            <a:pPr lvl="0"/>
            <a:endParaRPr lang="en-US" sz="2000" dirty="0">
              <a:solidFill>
                <a:schemeClr val="bg1"/>
              </a:solidFill>
              <a:latin typeface="Segoe UI" pitchFamily="34" charset="0"/>
              <a:ea typeface="Segoe UI" pitchFamily="34" charset="0"/>
              <a:cs typeface="Segoe UI" pitchFamily="34" charset="0"/>
            </a:endParaRPr>
          </a:p>
        </p:txBody>
      </p:sp>
      <p:sp>
        <p:nvSpPr>
          <p:cNvPr id="16" name="Rectangle 15"/>
          <p:cNvSpPr/>
          <p:nvPr/>
        </p:nvSpPr>
        <p:spPr bwMode="auto">
          <a:xfrm>
            <a:off x="7702888" y="1841372"/>
            <a:ext cx="3884011" cy="3853197"/>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121920" rIns="60960" bIns="121920" numCol="1" spcCol="0" rtlCol="0" fromWordArt="0" anchor="t" anchorCtr="0" forceAA="0" compatLnSpc="1">
            <a:prstTxWarp prst="textNoShape">
              <a:avLst/>
            </a:prstTxWarp>
            <a:noAutofit/>
          </a:bodyPr>
          <a:lstStyle/>
          <a:p>
            <a:pPr lvl="0"/>
            <a:endParaRPr lang="en-US" sz="2000" dirty="0">
              <a:latin typeface="Segoe UI" pitchFamily="34" charset="0"/>
              <a:ea typeface="Segoe UI" pitchFamily="34" charset="0"/>
              <a:cs typeface="Segoe UI" pitchFamily="34" charset="0"/>
            </a:endParaRPr>
          </a:p>
        </p:txBody>
      </p:sp>
      <p:sp>
        <p:nvSpPr>
          <p:cNvPr id="19" name="Text Placeholder 3"/>
          <p:cNvSpPr>
            <a:spLocks noGrp="1"/>
          </p:cNvSpPr>
          <p:nvPr>
            <p:ph type="body" sz="quarter" idx="13" hasCustomPrompt="1"/>
          </p:nvPr>
        </p:nvSpPr>
        <p:spPr>
          <a:xfrm>
            <a:off x="599056" y="3819117"/>
            <a:ext cx="1879129" cy="1877483"/>
          </a:xfrm>
        </p:spPr>
        <p:txBody>
          <a:bodyPr>
            <a:normAutofit/>
          </a:bodyPr>
          <a:lstStyle>
            <a:lvl1pPr marL="0" indent="0">
              <a:buNone/>
              <a:defRPr lang="en-US" sz="2400" b="0" kern="1200" dirty="0" smtClean="0">
                <a:solidFill>
                  <a:srgbClr val="FFFFFF"/>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Enter Text</a:t>
            </a:r>
          </a:p>
        </p:txBody>
      </p:sp>
      <p:sp>
        <p:nvSpPr>
          <p:cNvPr id="20" name="Text Placeholder 3"/>
          <p:cNvSpPr>
            <a:spLocks noGrp="1"/>
          </p:cNvSpPr>
          <p:nvPr>
            <p:ph type="body" sz="quarter" idx="14" hasCustomPrompt="1"/>
          </p:nvPr>
        </p:nvSpPr>
        <p:spPr>
          <a:xfrm>
            <a:off x="2581380" y="3819117"/>
            <a:ext cx="1871133" cy="1877483"/>
          </a:xfrm>
        </p:spPr>
        <p:txBody>
          <a:bodyPr>
            <a:normAutofit/>
          </a:bodyPr>
          <a:lstStyle>
            <a:lvl1pPr marL="0" indent="0">
              <a:buNone/>
              <a:defRPr lang="en-US" sz="2400" b="0" kern="1200" dirty="0" smtClean="0">
                <a:solidFill>
                  <a:srgbClr val="FFFFFF"/>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Enter Text</a:t>
            </a:r>
          </a:p>
        </p:txBody>
      </p:sp>
      <p:sp>
        <p:nvSpPr>
          <p:cNvPr id="21" name="Text Placeholder 3"/>
          <p:cNvSpPr>
            <a:spLocks noGrp="1"/>
          </p:cNvSpPr>
          <p:nvPr>
            <p:ph type="body" sz="quarter" idx="19" hasCustomPrompt="1"/>
          </p:nvPr>
        </p:nvSpPr>
        <p:spPr>
          <a:xfrm>
            <a:off x="7702888" y="1841373"/>
            <a:ext cx="3884011" cy="3853196"/>
          </a:xfrm>
        </p:spPr>
        <p:txBody>
          <a:bodyPr>
            <a:normAutofit/>
          </a:bodyPr>
          <a:lstStyle>
            <a:lvl1pPr marL="0" indent="0">
              <a:buNone/>
              <a:defRPr lang="en-US" sz="2400" b="0" kern="1200" dirty="0" smtClean="0">
                <a:solidFill>
                  <a:srgbClr val="FFFFFF"/>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Enter Text</a:t>
            </a:r>
          </a:p>
        </p:txBody>
      </p:sp>
      <p:sp>
        <p:nvSpPr>
          <p:cNvPr id="22" name="Text Placeholder 3"/>
          <p:cNvSpPr>
            <a:spLocks noGrp="1"/>
          </p:cNvSpPr>
          <p:nvPr>
            <p:ph type="body" sz="quarter" idx="20" hasCustomPrompt="1"/>
          </p:nvPr>
        </p:nvSpPr>
        <p:spPr>
          <a:xfrm>
            <a:off x="599054" y="1841372"/>
            <a:ext cx="3859841" cy="1861753"/>
          </a:xfrm>
        </p:spPr>
        <p:txBody>
          <a:bodyPr>
            <a:normAutofit/>
          </a:bodyPr>
          <a:lstStyle>
            <a:lvl1pPr marL="0" indent="0">
              <a:buNone/>
              <a:defRPr lang="en-US" sz="2400" b="0" kern="1200" dirty="0" smtClean="0">
                <a:solidFill>
                  <a:srgbClr val="FFFFFF"/>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Enter Text</a:t>
            </a:r>
          </a:p>
        </p:txBody>
      </p:sp>
      <p:sp>
        <p:nvSpPr>
          <p:cNvPr id="23" name="Title 1"/>
          <p:cNvSpPr>
            <a:spLocks noGrp="1"/>
          </p:cNvSpPr>
          <p:nvPr>
            <p:ph type="title" hasCustomPrompt="1"/>
          </p:nvPr>
        </p:nvSpPr>
        <p:spPr>
          <a:xfrm>
            <a:off x="609600" y="2"/>
            <a:ext cx="11582400" cy="864781"/>
          </a:xfrm>
        </p:spPr>
        <p:txBody>
          <a:bodyPr lIns="182880" tIns="0" rIns="182880" anchor="b" anchorCtr="0">
            <a:noAutofit/>
          </a:bodyPr>
          <a:lstStyle>
            <a:lvl1pPr algn="l">
              <a:defRPr sz="3733" b="0" cap="none">
                <a:solidFill>
                  <a:srgbClr val="0072C6"/>
                </a:solidFill>
                <a:latin typeface="Segoe Light"/>
                <a:cs typeface="Segoe Light"/>
              </a:defRPr>
            </a:lvl1pPr>
          </a:lstStyle>
          <a:p>
            <a:r>
              <a:rPr lang="en-US" dirty="0" smtClean="0"/>
              <a:t>title of text slide</a:t>
            </a:r>
            <a:endParaRPr lang="en-US" dirty="0"/>
          </a:p>
        </p:txBody>
      </p:sp>
    </p:spTree>
    <p:extLst>
      <p:ext uri="{BB962C8B-B14F-4D97-AF65-F5344CB8AC3E}">
        <p14:creationId xmlns:p14="http://schemas.microsoft.com/office/powerpoint/2010/main" val="2424413019"/>
      </p:ext>
    </p:extLst>
  </p:cSld>
  <p:clrMapOvr>
    <a:masterClrMapping/>
  </p:clrMapOvr>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Metro template 5">
    <p:spTree>
      <p:nvGrpSpPr>
        <p:cNvPr id="1" name=""/>
        <p:cNvGrpSpPr/>
        <p:nvPr/>
      </p:nvGrpSpPr>
      <p:grpSpPr>
        <a:xfrm>
          <a:off x="0" y="0"/>
          <a:ext cx="0" cy="0"/>
          <a:chOff x="0" y="0"/>
          <a:chExt cx="0" cy="0"/>
        </a:xfrm>
      </p:grpSpPr>
      <p:sp>
        <p:nvSpPr>
          <p:cNvPr id="20" name="Picture Placeholder 10"/>
          <p:cNvSpPr>
            <a:spLocks noGrp="1"/>
          </p:cNvSpPr>
          <p:nvPr>
            <p:ph type="pic" sz="quarter" idx="18" hasCustomPrompt="1"/>
          </p:nvPr>
        </p:nvSpPr>
        <p:spPr>
          <a:xfrm>
            <a:off x="4574407" y="1833539"/>
            <a:ext cx="4990304" cy="3857856"/>
          </a:xfrm>
        </p:spPr>
        <p:txBody>
          <a:bodyPr>
            <a:normAutofit/>
          </a:bodyPr>
          <a:lstStyle>
            <a:lvl1pPr marL="0" indent="0">
              <a:buNone/>
              <a:defRPr lang="en-US" sz="2400" b="0" kern="1200" baseline="0" dirty="0">
                <a:solidFill>
                  <a:schemeClr val="tx1"/>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Insert Photo</a:t>
            </a:r>
            <a:endParaRPr lang="en-US" dirty="0"/>
          </a:p>
        </p:txBody>
      </p:sp>
      <p:sp>
        <p:nvSpPr>
          <p:cNvPr id="7" name="Date Placeholder 6"/>
          <p:cNvSpPr>
            <a:spLocks noGrp="1"/>
          </p:cNvSpPr>
          <p:nvPr>
            <p:ph type="dt" sz="half" idx="10"/>
          </p:nvPr>
        </p:nvSpPr>
        <p:spPr/>
        <p:txBody>
          <a:bodyPr/>
          <a:lstStyle/>
          <a:p>
            <a:fld id="{B5913DFB-9003-47F2-BA72-A45DC80D6FE8}" type="datetimeFigureOut">
              <a:rPr kumimoji="1" lang="ja-JP" altLang="en-US" smtClean="0"/>
              <a:t>2016/6/10</a:t>
            </a:fld>
            <a:endParaRPr kumimoji="1" lang="ja-JP" altLang="en-US" dirty="0"/>
          </a:p>
        </p:txBody>
      </p:sp>
      <p:sp>
        <p:nvSpPr>
          <p:cNvPr id="8" name="Footer Placeholder 7"/>
          <p:cNvSpPr>
            <a:spLocks noGrp="1"/>
          </p:cNvSpPr>
          <p:nvPr>
            <p:ph type="ftr" sz="quarter" idx="11"/>
          </p:nvPr>
        </p:nvSpPr>
        <p:spPr/>
        <p:txBody>
          <a:bodyPr/>
          <a:lstStyle/>
          <a:p>
            <a:endParaRPr kumimoji="1" lang="ja-JP" altLang="en-US" dirty="0"/>
          </a:p>
        </p:txBody>
      </p:sp>
      <p:sp>
        <p:nvSpPr>
          <p:cNvPr id="9" name="Slide Number Placeholder 8"/>
          <p:cNvSpPr>
            <a:spLocks noGrp="1"/>
          </p:cNvSpPr>
          <p:nvPr>
            <p:ph type="sldNum" sz="quarter" idx="12"/>
          </p:nvPr>
        </p:nvSpPr>
        <p:spPr/>
        <p:txBody>
          <a:bodyPr/>
          <a:lstStyle/>
          <a:p>
            <a:fld id="{ED25E54F-BE75-4DBC-9F1B-B36626FC8750}" type="slidenum">
              <a:rPr kumimoji="1" lang="ja-JP" altLang="en-US" smtClean="0"/>
              <a:t>‹#›</a:t>
            </a:fld>
            <a:endParaRPr kumimoji="1" lang="ja-JP" altLang="en-US" dirty="0"/>
          </a:p>
        </p:txBody>
      </p:sp>
      <p:sp>
        <p:nvSpPr>
          <p:cNvPr id="10" name="Rectangle 9"/>
          <p:cNvSpPr/>
          <p:nvPr/>
        </p:nvSpPr>
        <p:spPr>
          <a:xfrm>
            <a:off x="600589" y="0"/>
            <a:ext cx="11591411" cy="802968"/>
          </a:xfrm>
          <a:prstGeom prst="rect">
            <a:avLst/>
          </a:prstGeom>
          <a:solidFill>
            <a:srgbClr val="0072C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1" name="Rectangle 10"/>
          <p:cNvSpPr/>
          <p:nvPr/>
        </p:nvSpPr>
        <p:spPr>
          <a:xfrm>
            <a:off x="0" y="2"/>
            <a:ext cx="526219" cy="803471"/>
          </a:xfrm>
          <a:prstGeom prst="rect">
            <a:avLst/>
          </a:prstGeom>
          <a:solidFill>
            <a:srgbClr val="00BC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3" name="Rectangle 12"/>
          <p:cNvSpPr/>
          <p:nvPr/>
        </p:nvSpPr>
        <p:spPr bwMode="auto">
          <a:xfrm>
            <a:off x="9671204" y="1855346"/>
            <a:ext cx="1879128" cy="1856821"/>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121920" rIns="60960" bIns="121920" numCol="1" spcCol="0" rtlCol="0" fromWordArt="0" anchor="t" anchorCtr="0" forceAA="0" compatLnSpc="1">
            <a:prstTxWarp prst="textNoShape">
              <a:avLst/>
            </a:prstTxWarp>
            <a:noAutofit/>
          </a:bodyPr>
          <a:lstStyle/>
          <a:p>
            <a:pPr defTabSz="914198" fontAlgn="base">
              <a:spcBef>
                <a:spcPct val="0"/>
              </a:spcBef>
              <a:spcAft>
                <a:spcPct val="0"/>
              </a:spcAft>
            </a:pPr>
            <a:endParaRPr lang="en-US" sz="2000" spc="-51" dirty="0" smtClean="0">
              <a:solidFill>
                <a:schemeClr val="bg1"/>
              </a:solidFill>
              <a:latin typeface="Segoe UI" pitchFamily="34" charset="0"/>
              <a:ea typeface="Segoe UI" pitchFamily="34" charset="0"/>
              <a:cs typeface="Segoe UI" pitchFamily="34" charset="0"/>
            </a:endParaRPr>
          </a:p>
        </p:txBody>
      </p:sp>
      <p:sp>
        <p:nvSpPr>
          <p:cNvPr id="14" name="Rectangle 13"/>
          <p:cNvSpPr/>
          <p:nvPr/>
        </p:nvSpPr>
        <p:spPr bwMode="auto">
          <a:xfrm>
            <a:off x="9671204" y="3819117"/>
            <a:ext cx="1879128" cy="1876184"/>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121920" rIns="60960" bIns="121920" numCol="1" spcCol="0" rtlCol="0" fromWordArt="0" anchor="t" anchorCtr="0" forceAA="0" compatLnSpc="1">
            <a:prstTxWarp prst="textNoShape">
              <a:avLst/>
            </a:prstTxWarp>
            <a:noAutofit/>
          </a:bodyPr>
          <a:lstStyle/>
          <a:p>
            <a:pPr lvl="0" defTabSz="914198" fontAlgn="base">
              <a:spcBef>
                <a:spcPct val="0"/>
              </a:spcBef>
              <a:spcAft>
                <a:spcPct val="0"/>
              </a:spcAft>
            </a:pPr>
            <a:endParaRPr lang="en-US" sz="2000" spc="-51"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15" name="Rectangle 14"/>
          <p:cNvSpPr/>
          <p:nvPr/>
        </p:nvSpPr>
        <p:spPr bwMode="auto">
          <a:xfrm>
            <a:off x="599056" y="1836715"/>
            <a:ext cx="1879128" cy="3857855"/>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121920" rIns="60960" bIns="121920" numCol="1" spcCol="0" rtlCol="0" fromWordArt="0" anchor="t" anchorCtr="0" forceAA="0" compatLnSpc="1">
            <a:prstTxWarp prst="textNoShape">
              <a:avLst/>
            </a:prstTxWarp>
            <a:noAutofit/>
          </a:bodyPr>
          <a:lstStyle/>
          <a:p>
            <a:pPr lvl="0"/>
            <a:endParaRPr lang="en-US" sz="2000" dirty="0">
              <a:solidFill>
                <a:schemeClr val="bg1"/>
              </a:solidFill>
              <a:latin typeface="Segoe UI" pitchFamily="34" charset="0"/>
              <a:ea typeface="Segoe UI" pitchFamily="34" charset="0"/>
              <a:cs typeface="Segoe UI" pitchFamily="34" charset="0"/>
            </a:endParaRPr>
          </a:p>
        </p:txBody>
      </p:sp>
      <p:sp>
        <p:nvSpPr>
          <p:cNvPr id="16" name="Rectangle 15"/>
          <p:cNvSpPr/>
          <p:nvPr/>
        </p:nvSpPr>
        <p:spPr bwMode="auto">
          <a:xfrm>
            <a:off x="2581380" y="3819118"/>
            <a:ext cx="1879128" cy="1875452"/>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121920" rIns="60960" bIns="121920" numCol="1" spcCol="0" rtlCol="0" fromWordArt="0" anchor="t" anchorCtr="0" forceAA="0" compatLnSpc="1">
            <a:prstTxWarp prst="textNoShape">
              <a:avLst/>
            </a:prstTxWarp>
            <a:noAutofit/>
          </a:bodyPr>
          <a:lstStyle/>
          <a:p>
            <a:pPr defTabSz="914198" fontAlgn="base">
              <a:spcBef>
                <a:spcPct val="0"/>
              </a:spcBef>
              <a:spcAft>
                <a:spcPct val="0"/>
              </a:spcAft>
            </a:pPr>
            <a:endParaRPr lang="en-US" sz="2000" spc="-51" dirty="0">
              <a:solidFill>
                <a:schemeClr val="bg1"/>
              </a:solidFill>
              <a:latin typeface="Segoe UI" pitchFamily="34" charset="0"/>
              <a:ea typeface="Segoe UI" pitchFamily="34" charset="0"/>
              <a:cs typeface="Segoe UI" pitchFamily="34" charset="0"/>
            </a:endParaRPr>
          </a:p>
        </p:txBody>
      </p:sp>
      <p:sp>
        <p:nvSpPr>
          <p:cNvPr id="17" name="Rectangle 16"/>
          <p:cNvSpPr/>
          <p:nvPr/>
        </p:nvSpPr>
        <p:spPr bwMode="auto">
          <a:xfrm>
            <a:off x="2581377" y="1836715"/>
            <a:ext cx="1879128" cy="1875452"/>
          </a:xfrm>
          <a:prstGeom prst="rect">
            <a:avLst/>
          </a:prstGeom>
          <a:solidFill>
            <a:srgbClr val="41B3D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121920" rIns="60960" bIns="121920" numCol="1" spcCol="0" rtlCol="0" fromWordArt="0" anchor="ctr" anchorCtr="0" forceAA="0" compatLnSpc="1">
            <a:prstTxWarp prst="textNoShape">
              <a:avLst/>
            </a:prstTxWarp>
            <a:noAutofit/>
          </a:bodyPr>
          <a:lstStyle/>
          <a:p>
            <a:pPr lvl="0"/>
            <a:endParaRPr lang="en-US" sz="2133" b="1" dirty="0">
              <a:solidFill>
                <a:schemeClr val="tx1"/>
              </a:solidFill>
            </a:endParaRPr>
          </a:p>
        </p:txBody>
      </p:sp>
      <p:sp>
        <p:nvSpPr>
          <p:cNvPr id="21" name="Text Placeholder 3"/>
          <p:cNvSpPr>
            <a:spLocks noGrp="1"/>
          </p:cNvSpPr>
          <p:nvPr>
            <p:ph type="body" sz="quarter" idx="13" hasCustomPrompt="1"/>
          </p:nvPr>
        </p:nvSpPr>
        <p:spPr>
          <a:xfrm>
            <a:off x="2586199" y="3819116"/>
            <a:ext cx="1871133" cy="1877483"/>
          </a:xfrm>
        </p:spPr>
        <p:txBody>
          <a:bodyPr>
            <a:normAutofit/>
          </a:bodyPr>
          <a:lstStyle>
            <a:lvl1pPr marL="0" indent="0">
              <a:buNone/>
              <a:defRPr lang="en-US" sz="2400" b="0" kern="1200" dirty="0" smtClean="0">
                <a:solidFill>
                  <a:srgbClr val="FFFFFF"/>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Enter Text</a:t>
            </a:r>
          </a:p>
        </p:txBody>
      </p:sp>
      <p:sp>
        <p:nvSpPr>
          <p:cNvPr id="22" name="Picture Placeholder 8"/>
          <p:cNvSpPr>
            <a:spLocks noGrp="1"/>
          </p:cNvSpPr>
          <p:nvPr>
            <p:ph type="pic" sz="quarter" idx="17" hasCustomPrompt="1"/>
          </p:nvPr>
        </p:nvSpPr>
        <p:spPr>
          <a:xfrm>
            <a:off x="2581380" y="1836715"/>
            <a:ext cx="1879600" cy="1871133"/>
          </a:xfrm>
          <a:solidFill>
            <a:srgbClr val="6DC2E9"/>
          </a:solidFill>
        </p:spPr>
        <p:txBody>
          <a:bodyPr>
            <a:normAutofit/>
          </a:bodyPr>
          <a:lstStyle>
            <a:lvl1pPr marL="0" indent="0">
              <a:buNone/>
              <a:defRPr lang="en-US" sz="2400" b="0" kern="1200" dirty="0">
                <a:solidFill>
                  <a:srgbClr val="FFFFFF"/>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Insert Icon</a:t>
            </a:r>
            <a:endParaRPr lang="en-US" dirty="0"/>
          </a:p>
        </p:txBody>
      </p:sp>
      <p:sp>
        <p:nvSpPr>
          <p:cNvPr id="25" name="Text Placeholder 3"/>
          <p:cNvSpPr>
            <a:spLocks noGrp="1"/>
          </p:cNvSpPr>
          <p:nvPr>
            <p:ph type="body" sz="quarter" idx="19" hasCustomPrompt="1"/>
          </p:nvPr>
        </p:nvSpPr>
        <p:spPr>
          <a:xfrm>
            <a:off x="9679199" y="1842599"/>
            <a:ext cx="1871133" cy="1877483"/>
          </a:xfrm>
        </p:spPr>
        <p:txBody>
          <a:bodyPr>
            <a:normAutofit/>
          </a:bodyPr>
          <a:lstStyle>
            <a:lvl1pPr marL="0" indent="0">
              <a:buNone/>
              <a:defRPr lang="en-US" sz="2400" b="0" kern="1200" dirty="0" smtClean="0">
                <a:solidFill>
                  <a:srgbClr val="FFFFFF"/>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Enter Text</a:t>
            </a:r>
          </a:p>
        </p:txBody>
      </p:sp>
      <p:sp>
        <p:nvSpPr>
          <p:cNvPr id="26" name="Text Placeholder 3"/>
          <p:cNvSpPr>
            <a:spLocks noGrp="1"/>
          </p:cNvSpPr>
          <p:nvPr>
            <p:ph type="body" sz="quarter" idx="20" hasCustomPrompt="1"/>
          </p:nvPr>
        </p:nvSpPr>
        <p:spPr>
          <a:xfrm>
            <a:off x="9679199" y="3817087"/>
            <a:ext cx="1871133" cy="1877483"/>
          </a:xfrm>
        </p:spPr>
        <p:txBody>
          <a:bodyPr>
            <a:normAutofit/>
          </a:bodyPr>
          <a:lstStyle>
            <a:lvl1pPr marL="0" indent="0">
              <a:buNone/>
              <a:defRPr lang="en-US" sz="2400" b="0" kern="1200" dirty="0" smtClean="0">
                <a:solidFill>
                  <a:srgbClr val="FFFFFF"/>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Enter Text</a:t>
            </a:r>
          </a:p>
        </p:txBody>
      </p:sp>
      <p:sp>
        <p:nvSpPr>
          <p:cNvPr id="27" name="Text Placeholder 3"/>
          <p:cNvSpPr>
            <a:spLocks noGrp="1"/>
          </p:cNvSpPr>
          <p:nvPr>
            <p:ph type="body" sz="quarter" idx="21" hasCustomPrompt="1"/>
          </p:nvPr>
        </p:nvSpPr>
        <p:spPr>
          <a:xfrm>
            <a:off x="606939" y="1834684"/>
            <a:ext cx="1871133" cy="3859885"/>
          </a:xfrm>
        </p:spPr>
        <p:txBody>
          <a:bodyPr>
            <a:normAutofit/>
          </a:bodyPr>
          <a:lstStyle>
            <a:lvl1pPr marL="0" indent="0">
              <a:buNone/>
              <a:defRPr lang="en-US" sz="2400" b="0" kern="1200" dirty="0" smtClean="0">
                <a:solidFill>
                  <a:srgbClr val="FFFFFF"/>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Enter Text</a:t>
            </a:r>
          </a:p>
        </p:txBody>
      </p:sp>
      <p:sp>
        <p:nvSpPr>
          <p:cNvPr id="19" name="Title 1"/>
          <p:cNvSpPr>
            <a:spLocks noGrp="1"/>
          </p:cNvSpPr>
          <p:nvPr>
            <p:ph type="title" hasCustomPrompt="1"/>
          </p:nvPr>
        </p:nvSpPr>
        <p:spPr>
          <a:xfrm>
            <a:off x="602506" y="1"/>
            <a:ext cx="11589495" cy="803472"/>
          </a:xfrm>
        </p:spPr>
        <p:txBody>
          <a:bodyPr lIns="182880" tIns="0" rIns="182880" anchor="ctr" anchorCtr="0">
            <a:noAutofit/>
          </a:bodyPr>
          <a:lstStyle>
            <a:lvl1pPr algn="l">
              <a:defRPr sz="3733" b="0" cap="none">
                <a:solidFill>
                  <a:schemeClr val="bg1"/>
                </a:solidFill>
                <a:latin typeface="Segoe Light"/>
                <a:cs typeface="Segoe Light"/>
              </a:defRPr>
            </a:lvl1pPr>
          </a:lstStyle>
          <a:p>
            <a:r>
              <a:rPr lang="en-US" dirty="0" smtClean="0"/>
              <a:t>title of text slide</a:t>
            </a:r>
            <a:endParaRPr lang="en-US" dirty="0"/>
          </a:p>
        </p:txBody>
      </p:sp>
    </p:spTree>
    <p:extLst>
      <p:ext uri="{BB962C8B-B14F-4D97-AF65-F5344CB8AC3E}">
        <p14:creationId xmlns:p14="http://schemas.microsoft.com/office/powerpoint/2010/main" val="169087844"/>
      </p:ext>
    </p:extLst>
  </p:cSld>
  <p:clrMapOvr>
    <a:masterClrMapping/>
  </p:clrMapOvr>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Metro template 6">
    <p:spTree>
      <p:nvGrpSpPr>
        <p:cNvPr id="1" name=""/>
        <p:cNvGrpSpPr/>
        <p:nvPr/>
      </p:nvGrpSpPr>
      <p:grpSpPr>
        <a:xfrm>
          <a:off x="0" y="0"/>
          <a:ext cx="0" cy="0"/>
          <a:chOff x="0" y="0"/>
          <a:chExt cx="0" cy="0"/>
        </a:xfrm>
      </p:grpSpPr>
      <p:sp>
        <p:nvSpPr>
          <p:cNvPr id="20" name="Picture Placeholder 10"/>
          <p:cNvSpPr>
            <a:spLocks noGrp="1"/>
          </p:cNvSpPr>
          <p:nvPr>
            <p:ph type="pic" sz="quarter" idx="18" hasCustomPrompt="1"/>
          </p:nvPr>
        </p:nvSpPr>
        <p:spPr>
          <a:xfrm>
            <a:off x="4574407" y="1833539"/>
            <a:ext cx="4990304" cy="3857856"/>
          </a:xfrm>
        </p:spPr>
        <p:txBody>
          <a:bodyPr>
            <a:normAutofit/>
          </a:bodyPr>
          <a:lstStyle>
            <a:lvl1pPr marL="0" indent="0">
              <a:buNone/>
              <a:defRPr lang="en-US" sz="2400" b="0" kern="1200" baseline="0" dirty="0">
                <a:solidFill>
                  <a:schemeClr val="tx1"/>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Insert Photo</a:t>
            </a:r>
            <a:endParaRPr lang="en-US" dirty="0"/>
          </a:p>
        </p:txBody>
      </p:sp>
      <p:sp>
        <p:nvSpPr>
          <p:cNvPr id="7" name="Date Placeholder 6"/>
          <p:cNvSpPr>
            <a:spLocks noGrp="1"/>
          </p:cNvSpPr>
          <p:nvPr>
            <p:ph type="dt" sz="half" idx="10"/>
          </p:nvPr>
        </p:nvSpPr>
        <p:spPr/>
        <p:txBody>
          <a:bodyPr/>
          <a:lstStyle/>
          <a:p>
            <a:fld id="{B5913DFB-9003-47F2-BA72-A45DC80D6FE8}" type="datetimeFigureOut">
              <a:rPr kumimoji="1" lang="ja-JP" altLang="en-US" smtClean="0"/>
              <a:t>2016/6/10</a:t>
            </a:fld>
            <a:endParaRPr kumimoji="1" lang="ja-JP" altLang="en-US" dirty="0"/>
          </a:p>
        </p:txBody>
      </p:sp>
      <p:sp>
        <p:nvSpPr>
          <p:cNvPr id="8" name="Footer Placeholder 7"/>
          <p:cNvSpPr>
            <a:spLocks noGrp="1"/>
          </p:cNvSpPr>
          <p:nvPr>
            <p:ph type="ftr" sz="quarter" idx="11"/>
          </p:nvPr>
        </p:nvSpPr>
        <p:spPr/>
        <p:txBody>
          <a:bodyPr/>
          <a:lstStyle/>
          <a:p>
            <a:endParaRPr kumimoji="1" lang="ja-JP" altLang="en-US" dirty="0"/>
          </a:p>
        </p:txBody>
      </p:sp>
      <p:sp>
        <p:nvSpPr>
          <p:cNvPr id="9" name="Slide Number Placeholder 8"/>
          <p:cNvSpPr>
            <a:spLocks noGrp="1"/>
          </p:cNvSpPr>
          <p:nvPr>
            <p:ph type="sldNum" sz="quarter" idx="12"/>
          </p:nvPr>
        </p:nvSpPr>
        <p:spPr/>
        <p:txBody>
          <a:bodyPr/>
          <a:lstStyle/>
          <a:p>
            <a:fld id="{ED25E54F-BE75-4DBC-9F1B-B36626FC8750}" type="slidenum">
              <a:rPr kumimoji="1" lang="ja-JP" altLang="en-US" smtClean="0"/>
              <a:t>‹#›</a:t>
            </a:fld>
            <a:endParaRPr kumimoji="1" lang="ja-JP" altLang="en-US" dirty="0"/>
          </a:p>
        </p:txBody>
      </p:sp>
      <p:sp>
        <p:nvSpPr>
          <p:cNvPr id="13" name="Rectangle 12"/>
          <p:cNvSpPr/>
          <p:nvPr/>
        </p:nvSpPr>
        <p:spPr bwMode="auto">
          <a:xfrm>
            <a:off x="9671204" y="1855346"/>
            <a:ext cx="1879128" cy="1856821"/>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121920" rIns="60960" bIns="121920" numCol="1" spcCol="0" rtlCol="0" fromWordArt="0" anchor="t" anchorCtr="0" forceAA="0" compatLnSpc="1">
            <a:prstTxWarp prst="textNoShape">
              <a:avLst/>
            </a:prstTxWarp>
            <a:noAutofit/>
          </a:bodyPr>
          <a:lstStyle/>
          <a:p>
            <a:pPr defTabSz="914198" fontAlgn="base">
              <a:spcBef>
                <a:spcPct val="0"/>
              </a:spcBef>
              <a:spcAft>
                <a:spcPct val="0"/>
              </a:spcAft>
            </a:pPr>
            <a:endParaRPr lang="en-US" sz="2000" spc="-51" dirty="0" smtClean="0">
              <a:solidFill>
                <a:schemeClr val="bg1"/>
              </a:solidFill>
              <a:latin typeface="Segoe UI" pitchFamily="34" charset="0"/>
              <a:ea typeface="Segoe UI" pitchFamily="34" charset="0"/>
              <a:cs typeface="Segoe UI" pitchFamily="34" charset="0"/>
            </a:endParaRPr>
          </a:p>
        </p:txBody>
      </p:sp>
      <p:sp>
        <p:nvSpPr>
          <p:cNvPr id="14" name="Rectangle 13"/>
          <p:cNvSpPr/>
          <p:nvPr/>
        </p:nvSpPr>
        <p:spPr bwMode="auto">
          <a:xfrm>
            <a:off x="9671204" y="3819117"/>
            <a:ext cx="1879128" cy="1876184"/>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121920" rIns="60960" bIns="121920" numCol="1" spcCol="0" rtlCol="0" fromWordArt="0" anchor="t" anchorCtr="0" forceAA="0" compatLnSpc="1">
            <a:prstTxWarp prst="textNoShape">
              <a:avLst/>
            </a:prstTxWarp>
            <a:noAutofit/>
          </a:bodyPr>
          <a:lstStyle/>
          <a:p>
            <a:pPr lvl="0" defTabSz="914198" fontAlgn="base">
              <a:spcBef>
                <a:spcPct val="0"/>
              </a:spcBef>
              <a:spcAft>
                <a:spcPct val="0"/>
              </a:spcAft>
            </a:pPr>
            <a:endParaRPr lang="en-US" sz="2000" spc="-51"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15" name="Rectangle 14"/>
          <p:cNvSpPr/>
          <p:nvPr/>
        </p:nvSpPr>
        <p:spPr bwMode="auto">
          <a:xfrm>
            <a:off x="599056" y="1836715"/>
            <a:ext cx="1879128" cy="3857855"/>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121920" rIns="60960" bIns="121920" numCol="1" spcCol="0" rtlCol="0" fromWordArt="0" anchor="t" anchorCtr="0" forceAA="0" compatLnSpc="1">
            <a:prstTxWarp prst="textNoShape">
              <a:avLst/>
            </a:prstTxWarp>
            <a:noAutofit/>
          </a:bodyPr>
          <a:lstStyle/>
          <a:p>
            <a:pPr lvl="0"/>
            <a:endParaRPr lang="en-US" sz="2000" dirty="0">
              <a:solidFill>
                <a:schemeClr val="bg1"/>
              </a:solidFill>
              <a:latin typeface="Segoe UI" pitchFamily="34" charset="0"/>
              <a:ea typeface="Segoe UI" pitchFamily="34" charset="0"/>
              <a:cs typeface="Segoe UI" pitchFamily="34" charset="0"/>
            </a:endParaRPr>
          </a:p>
        </p:txBody>
      </p:sp>
      <p:sp>
        <p:nvSpPr>
          <p:cNvPr id="16" name="Rectangle 15"/>
          <p:cNvSpPr/>
          <p:nvPr/>
        </p:nvSpPr>
        <p:spPr bwMode="auto">
          <a:xfrm>
            <a:off x="2581380" y="3819118"/>
            <a:ext cx="1879128" cy="1875452"/>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121920" rIns="60960" bIns="121920" numCol="1" spcCol="0" rtlCol="0" fromWordArt="0" anchor="t" anchorCtr="0" forceAA="0" compatLnSpc="1">
            <a:prstTxWarp prst="textNoShape">
              <a:avLst/>
            </a:prstTxWarp>
            <a:noAutofit/>
          </a:bodyPr>
          <a:lstStyle/>
          <a:p>
            <a:pPr defTabSz="914198" fontAlgn="base">
              <a:spcBef>
                <a:spcPct val="0"/>
              </a:spcBef>
              <a:spcAft>
                <a:spcPct val="0"/>
              </a:spcAft>
            </a:pPr>
            <a:endParaRPr lang="en-US" sz="2000" spc="-51" dirty="0">
              <a:solidFill>
                <a:schemeClr val="bg1"/>
              </a:solidFill>
              <a:latin typeface="Segoe UI" pitchFamily="34" charset="0"/>
              <a:ea typeface="Segoe UI" pitchFamily="34" charset="0"/>
              <a:cs typeface="Segoe UI" pitchFamily="34" charset="0"/>
            </a:endParaRPr>
          </a:p>
        </p:txBody>
      </p:sp>
      <p:sp>
        <p:nvSpPr>
          <p:cNvPr id="17" name="Rectangle 16"/>
          <p:cNvSpPr/>
          <p:nvPr/>
        </p:nvSpPr>
        <p:spPr bwMode="auto">
          <a:xfrm>
            <a:off x="2581377" y="1836715"/>
            <a:ext cx="1879128" cy="1875452"/>
          </a:xfrm>
          <a:prstGeom prst="rect">
            <a:avLst/>
          </a:prstGeom>
          <a:solidFill>
            <a:srgbClr val="41B3D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121920" rIns="60960" bIns="121920" numCol="1" spcCol="0" rtlCol="0" fromWordArt="0" anchor="ctr" anchorCtr="0" forceAA="0" compatLnSpc="1">
            <a:prstTxWarp prst="textNoShape">
              <a:avLst/>
            </a:prstTxWarp>
            <a:noAutofit/>
          </a:bodyPr>
          <a:lstStyle/>
          <a:p>
            <a:pPr lvl="0"/>
            <a:endParaRPr lang="en-US" sz="2133" b="1" dirty="0">
              <a:solidFill>
                <a:schemeClr val="tx1"/>
              </a:solidFill>
            </a:endParaRPr>
          </a:p>
        </p:txBody>
      </p:sp>
      <p:sp>
        <p:nvSpPr>
          <p:cNvPr id="21" name="Text Placeholder 3"/>
          <p:cNvSpPr>
            <a:spLocks noGrp="1"/>
          </p:cNvSpPr>
          <p:nvPr>
            <p:ph type="body" sz="quarter" idx="13" hasCustomPrompt="1"/>
          </p:nvPr>
        </p:nvSpPr>
        <p:spPr>
          <a:xfrm>
            <a:off x="2586199" y="3819116"/>
            <a:ext cx="1871133" cy="1877483"/>
          </a:xfrm>
        </p:spPr>
        <p:txBody>
          <a:bodyPr>
            <a:normAutofit/>
          </a:bodyPr>
          <a:lstStyle>
            <a:lvl1pPr marL="0" indent="0">
              <a:buNone/>
              <a:defRPr lang="en-US" sz="2400" b="0" kern="1200" dirty="0" smtClean="0">
                <a:solidFill>
                  <a:srgbClr val="FFFFFF"/>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Enter Text</a:t>
            </a:r>
          </a:p>
        </p:txBody>
      </p:sp>
      <p:sp>
        <p:nvSpPr>
          <p:cNvPr id="22" name="Picture Placeholder 8"/>
          <p:cNvSpPr>
            <a:spLocks noGrp="1"/>
          </p:cNvSpPr>
          <p:nvPr>
            <p:ph type="pic" sz="quarter" idx="17" hasCustomPrompt="1"/>
          </p:nvPr>
        </p:nvSpPr>
        <p:spPr>
          <a:xfrm>
            <a:off x="2581380" y="1836715"/>
            <a:ext cx="1879600" cy="1871133"/>
          </a:xfrm>
          <a:solidFill>
            <a:srgbClr val="6DC2E9"/>
          </a:solidFill>
        </p:spPr>
        <p:txBody>
          <a:bodyPr>
            <a:normAutofit/>
          </a:bodyPr>
          <a:lstStyle>
            <a:lvl1pPr marL="0" indent="0">
              <a:buNone/>
              <a:defRPr lang="en-US" sz="2400" b="0" kern="1200" dirty="0">
                <a:solidFill>
                  <a:srgbClr val="FFFFFF"/>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Insert Icon</a:t>
            </a:r>
            <a:endParaRPr lang="en-US" dirty="0"/>
          </a:p>
        </p:txBody>
      </p:sp>
      <p:sp>
        <p:nvSpPr>
          <p:cNvPr id="25" name="Text Placeholder 3"/>
          <p:cNvSpPr>
            <a:spLocks noGrp="1"/>
          </p:cNvSpPr>
          <p:nvPr>
            <p:ph type="body" sz="quarter" idx="19" hasCustomPrompt="1"/>
          </p:nvPr>
        </p:nvSpPr>
        <p:spPr>
          <a:xfrm>
            <a:off x="9679199" y="1842599"/>
            <a:ext cx="1871133" cy="1877483"/>
          </a:xfrm>
        </p:spPr>
        <p:txBody>
          <a:bodyPr>
            <a:normAutofit/>
          </a:bodyPr>
          <a:lstStyle>
            <a:lvl1pPr marL="0" indent="0">
              <a:buNone/>
              <a:defRPr lang="en-US" sz="2400" b="0" kern="1200" dirty="0" smtClean="0">
                <a:solidFill>
                  <a:srgbClr val="FFFFFF"/>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Enter Text</a:t>
            </a:r>
          </a:p>
        </p:txBody>
      </p:sp>
      <p:sp>
        <p:nvSpPr>
          <p:cNvPr id="26" name="Text Placeholder 3"/>
          <p:cNvSpPr>
            <a:spLocks noGrp="1"/>
          </p:cNvSpPr>
          <p:nvPr>
            <p:ph type="body" sz="quarter" idx="20" hasCustomPrompt="1"/>
          </p:nvPr>
        </p:nvSpPr>
        <p:spPr>
          <a:xfrm>
            <a:off x="9679199" y="3817087"/>
            <a:ext cx="1871133" cy="1877483"/>
          </a:xfrm>
        </p:spPr>
        <p:txBody>
          <a:bodyPr>
            <a:normAutofit/>
          </a:bodyPr>
          <a:lstStyle>
            <a:lvl1pPr marL="0" indent="0">
              <a:buNone/>
              <a:defRPr lang="en-US" sz="2400" b="0" kern="1200" dirty="0" smtClean="0">
                <a:solidFill>
                  <a:srgbClr val="FFFFFF"/>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Enter Text</a:t>
            </a:r>
          </a:p>
        </p:txBody>
      </p:sp>
      <p:sp>
        <p:nvSpPr>
          <p:cNvPr id="27" name="Text Placeholder 3"/>
          <p:cNvSpPr>
            <a:spLocks noGrp="1"/>
          </p:cNvSpPr>
          <p:nvPr>
            <p:ph type="body" sz="quarter" idx="21" hasCustomPrompt="1"/>
          </p:nvPr>
        </p:nvSpPr>
        <p:spPr>
          <a:xfrm>
            <a:off x="606939" y="1834684"/>
            <a:ext cx="1871133" cy="3859885"/>
          </a:xfrm>
        </p:spPr>
        <p:txBody>
          <a:bodyPr>
            <a:normAutofit/>
          </a:bodyPr>
          <a:lstStyle>
            <a:lvl1pPr marL="0" indent="0">
              <a:buNone/>
              <a:defRPr lang="en-US" sz="2400" b="0" kern="1200" dirty="0" smtClean="0">
                <a:solidFill>
                  <a:srgbClr val="FFFFFF"/>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Enter Text</a:t>
            </a:r>
          </a:p>
        </p:txBody>
      </p:sp>
      <p:sp>
        <p:nvSpPr>
          <p:cNvPr id="18" name="Title 1"/>
          <p:cNvSpPr>
            <a:spLocks noGrp="1"/>
          </p:cNvSpPr>
          <p:nvPr>
            <p:ph type="title" hasCustomPrompt="1"/>
          </p:nvPr>
        </p:nvSpPr>
        <p:spPr>
          <a:xfrm>
            <a:off x="609600" y="2"/>
            <a:ext cx="11582400" cy="864781"/>
          </a:xfrm>
        </p:spPr>
        <p:txBody>
          <a:bodyPr lIns="182880" tIns="0" rIns="182880" anchor="b" anchorCtr="0">
            <a:noAutofit/>
          </a:bodyPr>
          <a:lstStyle>
            <a:lvl1pPr algn="l">
              <a:defRPr sz="3733" b="0" cap="none">
                <a:solidFill>
                  <a:srgbClr val="0072C6"/>
                </a:solidFill>
                <a:latin typeface="Segoe Light"/>
                <a:cs typeface="Segoe Light"/>
              </a:defRPr>
            </a:lvl1pPr>
          </a:lstStyle>
          <a:p>
            <a:r>
              <a:rPr lang="en-US" dirty="0" smtClean="0"/>
              <a:t>title of text slide</a:t>
            </a:r>
            <a:endParaRPr lang="en-US" dirty="0"/>
          </a:p>
        </p:txBody>
      </p:sp>
    </p:spTree>
    <p:extLst>
      <p:ext uri="{BB962C8B-B14F-4D97-AF65-F5344CB8AC3E}">
        <p14:creationId xmlns:p14="http://schemas.microsoft.com/office/powerpoint/2010/main" val="2391803007"/>
      </p:ext>
    </p:extLst>
  </p:cSld>
  <p:clrMapOvr>
    <a:masterClrMapping/>
  </p:clrMapOvr>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Metro template 7">
    <p:spTree>
      <p:nvGrpSpPr>
        <p:cNvPr id="1" name=""/>
        <p:cNvGrpSpPr/>
        <p:nvPr/>
      </p:nvGrpSpPr>
      <p:grpSpPr>
        <a:xfrm>
          <a:off x="0" y="0"/>
          <a:ext cx="0" cy="0"/>
          <a:chOff x="0" y="0"/>
          <a:chExt cx="0" cy="0"/>
        </a:xfrm>
      </p:grpSpPr>
      <p:sp>
        <p:nvSpPr>
          <p:cNvPr id="18" name="Picture Placeholder 10"/>
          <p:cNvSpPr>
            <a:spLocks noGrp="1"/>
          </p:cNvSpPr>
          <p:nvPr>
            <p:ph type="pic" sz="quarter" idx="18" hasCustomPrompt="1"/>
          </p:nvPr>
        </p:nvSpPr>
        <p:spPr>
          <a:xfrm>
            <a:off x="2602023" y="1856583"/>
            <a:ext cx="5715000" cy="3804979"/>
          </a:xfrm>
        </p:spPr>
        <p:txBody>
          <a:bodyPr>
            <a:normAutofit/>
          </a:bodyPr>
          <a:lstStyle>
            <a:lvl1pPr marL="0" indent="0">
              <a:buNone/>
              <a:defRPr lang="en-US" sz="2400" b="0" kern="1200" baseline="0" dirty="0">
                <a:solidFill>
                  <a:schemeClr val="tx1"/>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Insert Photo</a:t>
            </a:r>
            <a:endParaRPr lang="en-US" dirty="0"/>
          </a:p>
        </p:txBody>
      </p:sp>
      <p:sp>
        <p:nvSpPr>
          <p:cNvPr id="7" name="Date Placeholder 6"/>
          <p:cNvSpPr>
            <a:spLocks noGrp="1"/>
          </p:cNvSpPr>
          <p:nvPr>
            <p:ph type="dt" sz="half" idx="10"/>
          </p:nvPr>
        </p:nvSpPr>
        <p:spPr/>
        <p:txBody>
          <a:bodyPr/>
          <a:lstStyle/>
          <a:p>
            <a:fld id="{B5913DFB-9003-47F2-BA72-A45DC80D6FE8}" type="datetimeFigureOut">
              <a:rPr kumimoji="1" lang="ja-JP" altLang="en-US" smtClean="0"/>
              <a:t>2016/6/10</a:t>
            </a:fld>
            <a:endParaRPr kumimoji="1" lang="ja-JP" altLang="en-US" dirty="0"/>
          </a:p>
        </p:txBody>
      </p:sp>
      <p:sp>
        <p:nvSpPr>
          <p:cNvPr id="8" name="Footer Placeholder 7"/>
          <p:cNvSpPr>
            <a:spLocks noGrp="1"/>
          </p:cNvSpPr>
          <p:nvPr>
            <p:ph type="ftr" sz="quarter" idx="11"/>
          </p:nvPr>
        </p:nvSpPr>
        <p:spPr/>
        <p:txBody>
          <a:bodyPr/>
          <a:lstStyle/>
          <a:p>
            <a:endParaRPr kumimoji="1" lang="ja-JP" altLang="en-US" dirty="0"/>
          </a:p>
        </p:txBody>
      </p:sp>
      <p:sp>
        <p:nvSpPr>
          <p:cNvPr id="9" name="Slide Number Placeholder 8"/>
          <p:cNvSpPr>
            <a:spLocks noGrp="1"/>
          </p:cNvSpPr>
          <p:nvPr>
            <p:ph type="sldNum" sz="quarter" idx="12"/>
          </p:nvPr>
        </p:nvSpPr>
        <p:spPr/>
        <p:txBody>
          <a:bodyPr/>
          <a:lstStyle/>
          <a:p>
            <a:fld id="{ED25E54F-BE75-4DBC-9F1B-B36626FC8750}" type="slidenum">
              <a:rPr kumimoji="1" lang="ja-JP" altLang="en-US" smtClean="0"/>
              <a:t>‹#›</a:t>
            </a:fld>
            <a:endParaRPr kumimoji="1" lang="ja-JP" altLang="en-US" dirty="0"/>
          </a:p>
        </p:txBody>
      </p:sp>
      <p:sp>
        <p:nvSpPr>
          <p:cNvPr id="10" name="Rectangle 9"/>
          <p:cNvSpPr/>
          <p:nvPr/>
        </p:nvSpPr>
        <p:spPr>
          <a:xfrm>
            <a:off x="600589" y="0"/>
            <a:ext cx="11591411" cy="802968"/>
          </a:xfrm>
          <a:prstGeom prst="rect">
            <a:avLst/>
          </a:prstGeom>
          <a:solidFill>
            <a:srgbClr val="0072C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1" name="Rectangle 10"/>
          <p:cNvSpPr/>
          <p:nvPr/>
        </p:nvSpPr>
        <p:spPr>
          <a:xfrm>
            <a:off x="0" y="2"/>
            <a:ext cx="526219" cy="803471"/>
          </a:xfrm>
          <a:prstGeom prst="rect">
            <a:avLst/>
          </a:prstGeom>
          <a:solidFill>
            <a:srgbClr val="00BC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3" name="Rectangle 12"/>
          <p:cNvSpPr/>
          <p:nvPr/>
        </p:nvSpPr>
        <p:spPr bwMode="auto">
          <a:xfrm>
            <a:off x="624060" y="1856583"/>
            <a:ext cx="1879128" cy="1855584"/>
          </a:xfrm>
          <a:prstGeom prst="rect">
            <a:avLst/>
          </a:prstGeom>
          <a:solidFill>
            <a:srgbClr val="41B3D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121920" rIns="60960" bIns="121920" numCol="1" spcCol="0" rtlCol="0" fromWordArt="0" anchor="ctr" anchorCtr="0" forceAA="0" compatLnSpc="1">
            <a:prstTxWarp prst="textNoShape">
              <a:avLst/>
            </a:prstTxWarp>
            <a:noAutofit/>
          </a:bodyPr>
          <a:lstStyle/>
          <a:p>
            <a:pPr lvl="0"/>
            <a:endParaRPr lang="en-US" sz="2000" b="1" dirty="0">
              <a:solidFill>
                <a:schemeClr val="tx1"/>
              </a:solidFill>
              <a:latin typeface="Segoe UI" pitchFamily="34" charset="0"/>
              <a:ea typeface="Segoe UI" pitchFamily="34" charset="0"/>
              <a:cs typeface="Segoe UI" pitchFamily="34" charset="0"/>
            </a:endParaRPr>
          </a:p>
        </p:txBody>
      </p:sp>
      <p:sp>
        <p:nvSpPr>
          <p:cNvPr id="14" name="Rectangle 13"/>
          <p:cNvSpPr/>
          <p:nvPr/>
        </p:nvSpPr>
        <p:spPr bwMode="auto">
          <a:xfrm>
            <a:off x="624063" y="3806419"/>
            <a:ext cx="1879128" cy="1859168"/>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121920" rIns="60960" bIns="121920" numCol="1" spcCol="0" rtlCol="0" fromWordArt="0" anchor="t" anchorCtr="0" forceAA="0" compatLnSpc="1">
            <a:prstTxWarp prst="textNoShape">
              <a:avLst/>
            </a:prstTxWarp>
            <a:noAutofit/>
          </a:bodyPr>
          <a:lstStyle/>
          <a:p>
            <a:pPr defTabSz="914198" fontAlgn="base">
              <a:spcBef>
                <a:spcPct val="0"/>
              </a:spcBef>
              <a:spcAft>
                <a:spcPct val="0"/>
              </a:spcAft>
            </a:pPr>
            <a:endParaRPr lang="en-US" sz="2000" spc="-51" dirty="0">
              <a:solidFill>
                <a:srgbClr val="FFFFFF"/>
              </a:solidFill>
              <a:latin typeface="Segoe UI" pitchFamily="34" charset="0"/>
              <a:ea typeface="Segoe UI" pitchFamily="34" charset="0"/>
              <a:cs typeface="Segoe UI" pitchFamily="34" charset="0"/>
            </a:endParaRPr>
          </a:p>
        </p:txBody>
      </p:sp>
      <p:sp>
        <p:nvSpPr>
          <p:cNvPr id="17" name="Rectangle 16"/>
          <p:cNvSpPr/>
          <p:nvPr/>
        </p:nvSpPr>
        <p:spPr bwMode="auto">
          <a:xfrm>
            <a:off x="8428138" y="1856582"/>
            <a:ext cx="3166533" cy="3809003"/>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121920" rIns="60960" bIns="121920" numCol="1" spcCol="0" rtlCol="0" fromWordArt="0" anchor="t" anchorCtr="0" forceAA="0" compatLnSpc="1">
            <a:prstTxWarp prst="textNoShape">
              <a:avLst/>
            </a:prstTxWarp>
            <a:noAutofit/>
          </a:bodyPr>
          <a:lstStyle/>
          <a:p>
            <a:pPr marL="0" marR="0" lvl="0" indent="0" defTabSz="914198" rtl="0" eaLnBrk="1" fontAlgn="base" latinLnBrk="0" hangingPunct="1">
              <a:lnSpc>
                <a:spcPct val="100000"/>
              </a:lnSpc>
              <a:spcBef>
                <a:spcPct val="0"/>
              </a:spcBef>
              <a:spcAft>
                <a:spcPct val="0"/>
              </a:spcAft>
              <a:buClrTx/>
              <a:buSzTx/>
              <a:buFontTx/>
              <a:buNone/>
              <a:tabLst/>
              <a:defRPr/>
            </a:pPr>
            <a:endParaRPr lang="en-US" sz="2000" spc="-51" dirty="0" smtClean="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19" name="Text Placeholder 3"/>
          <p:cNvSpPr>
            <a:spLocks noGrp="1"/>
          </p:cNvSpPr>
          <p:nvPr>
            <p:ph type="body" sz="quarter" idx="13" hasCustomPrompt="1"/>
          </p:nvPr>
        </p:nvSpPr>
        <p:spPr>
          <a:xfrm>
            <a:off x="620710" y="3806419"/>
            <a:ext cx="1871133" cy="1860277"/>
          </a:xfrm>
        </p:spPr>
        <p:txBody>
          <a:bodyPr>
            <a:normAutofit/>
          </a:bodyPr>
          <a:lstStyle>
            <a:lvl1pPr marL="0" indent="0">
              <a:buNone/>
              <a:defRPr lang="en-US" sz="2400" b="0" kern="1200" dirty="0" smtClean="0">
                <a:solidFill>
                  <a:srgbClr val="FFFFFF"/>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Enter Text</a:t>
            </a:r>
          </a:p>
        </p:txBody>
      </p:sp>
      <p:sp>
        <p:nvSpPr>
          <p:cNvPr id="20" name="Picture Placeholder 8"/>
          <p:cNvSpPr>
            <a:spLocks noGrp="1"/>
          </p:cNvSpPr>
          <p:nvPr>
            <p:ph type="pic" sz="quarter" idx="17" hasCustomPrompt="1"/>
          </p:nvPr>
        </p:nvSpPr>
        <p:spPr>
          <a:xfrm>
            <a:off x="623588" y="1856583"/>
            <a:ext cx="1879600" cy="1855584"/>
          </a:xfrm>
          <a:solidFill>
            <a:srgbClr val="6DC2E9"/>
          </a:solidFill>
        </p:spPr>
        <p:txBody>
          <a:bodyPr>
            <a:normAutofit/>
          </a:bodyPr>
          <a:lstStyle>
            <a:lvl1pPr marL="0" indent="0">
              <a:buNone/>
              <a:defRPr lang="en-US" sz="2400" b="0" kern="1200" dirty="0">
                <a:solidFill>
                  <a:srgbClr val="FFFFFF"/>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Insert Icon</a:t>
            </a:r>
            <a:endParaRPr lang="en-US" dirty="0"/>
          </a:p>
        </p:txBody>
      </p:sp>
      <p:sp>
        <p:nvSpPr>
          <p:cNvPr id="21" name="Text Placeholder 3"/>
          <p:cNvSpPr>
            <a:spLocks noGrp="1"/>
          </p:cNvSpPr>
          <p:nvPr>
            <p:ph type="body" sz="quarter" idx="19" hasCustomPrompt="1"/>
          </p:nvPr>
        </p:nvSpPr>
        <p:spPr>
          <a:xfrm>
            <a:off x="8428138" y="1856583"/>
            <a:ext cx="3166533" cy="3806485"/>
          </a:xfrm>
        </p:spPr>
        <p:txBody>
          <a:bodyPr>
            <a:normAutofit/>
          </a:bodyPr>
          <a:lstStyle>
            <a:lvl1pPr marL="0" indent="0">
              <a:buNone/>
              <a:defRPr lang="en-US" sz="2400" b="0" kern="1200" dirty="0" smtClean="0">
                <a:solidFill>
                  <a:srgbClr val="FFFFFF"/>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Enter Text</a:t>
            </a:r>
          </a:p>
        </p:txBody>
      </p:sp>
      <p:sp>
        <p:nvSpPr>
          <p:cNvPr id="15" name="Title 1"/>
          <p:cNvSpPr>
            <a:spLocks noGrp="1"/>
          </p:cNvSpPr>
          <p:nvPr>
            <p:ph type="title" hasCustomPrompt="1"/>
          </p:nvPr>
        </p:nvSpPr>
        <p:spPr>
          <a:xfrm>
            <a:off x="602506" y="1"/>
            <a:ext cx="11589495" cy="803472"/>
          </a:xfrm>
        </p:spPr>
        <p:txBody>
          <a:bodyPr lIns="182880" tIns="0" rIns="182880" anchor="ctr" anchorCtr="0">
            <a:noAutofit/>
          </a:bodyPr>
          <a:lstStyle>
            <a:lvl1pPr algn="l">
              <a:defRPr sz="3733" b="0" cap="none">
                <a:solidFill>
                  <a:schemeClr val="bg1"/>
                </a:solidFill>
                <a:latin typeface="Segoe Light"/>
                <a:cs typeface="Segoe Light"/>
              </a:defRPr>
            </a:lvl1pPr>
          </a:lstStyle>
          <a:p>
            <a:r>
              <a:rPr lang="en-US" dirty="0" smtClean="0"/>
              <a:t>title of text slide</a:t>
            </a:r>
            <a:endParaRPr lang="en-US" dirty="0"/>
          </a:p>
        </p:txBody>
      </p:sp>
    </p:spTree>
    <p:extLst>
      <p:ext uri="{BB962C8B-B14F-4D97-AF65-F5344CB8AC3E}">
        <p14:creationId xmlns:p14="http://schemas.microsoft.com/office/powerpoint/2010/main" val="3201971139"/>
      </p:ext>
    </p:extLst>
  </p:cSld>
  <p:clrMapOvr>
    <a:masterClrMapping/>
  </p:clrMapOvr>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Metro template 8">
    <p:spTree>
      <p:nvGrpSpPr>
        <p:cNvPr id="1" name=""/>
        <p:cNvGrpSpPr/>
        <p:nvPr/>
      </p:nvGrpSpPr>
      <p:grpSpPr>
        <a:xfrm>
          <a:off x="0" y="0"/>
          <a:ext cx="0" cy="0"/>
          <a:chOff x="0" y="0"/>
          <a:chExt cx="0" cy="0"/>
        </a:xfrm>
      </p:grpSpPr>
      <p:sp>
        <p:nvSpPr>
          <p:cNvPr id="18" name="Picture Placeholder 10"/>
          <p:cNvSpPr>
            <a:spLocks noGrp="1"/>
          </p:cNvSpPr>
          <p:nvPr>
            <p:ph type="pic" sz="quarter" idx="18" hasCustomPrompt="1"/>
          </p:nvPr>
        </p:nvSpPr>
        <p:spPr>
          <a:xfrm>
            <a:off x="2602023" y="1856583"/>
            <a:ext cx="5715000" cy="3804979"/>
          </a:xfrm>
        </p:spPr>
        <p:txBody>
          <a:bodyPr>
            <a:normAutofit/>
          </a:bodyPr>
          <a:lstStyle>
            <a:lvl1pPr marL="0" indent="0">
              <a:buNone/>
              <a:defRPr lang="en-US" sz="2400" b="0" kern="1200" baseline="0" dirty="0">
                <a:solidFill>
                  <a:schemeClr val="tx1"/>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Insert Photo</a:t>
            </a:r>
            <a:endParaRPr lang="en-US" dirty="0"/>
          </a:p>
        </p:txBody>
      </p:sp>
      <p:sp>
        <p:nvSpPr>
          <p:cNvPr id="7" name="Date Placeholder 6"/>
          <p:cNvSpPr>
            <a:spLocks noGrp="1"/>
          </p:cNvSpPr>
          <p:nvPr>
            <p:ph type="dt" sz="half" idx="10"/>
          </p:nvPr>
        </p:nvSpPr>
        <p:spPr/>
        <p:txBody>
          <a:bodyPr/>
          <a:lstStyle/>
          <a:p>
            <a:fld id="{B5913DFB-9003-47F2-BA72-A45DC80D6FE8}" type="datetimeFigureOut">
              <a:rPr kumimoji="1" lang="ja-JP" altLang="en-US" smtClean="0"/>
              <a:t>2016/6/10</a:t>
            </a:fld>
            <a:endParaRPr kumimoji="1" lang="ja-JP" altLang="en-US" dirty="0"/>
          </a:p>
        </p:txBody>
      </p:sp>
      <p:sp>
        <p:nvSpPr>
          <p:cNvPr id="8" name="Footer Placeholder 7"/>
          <p:cNvSpPr>
            <a:spLocks noGrp="1"/>
          </p:cNvSpPr>
          <p:nvPr>
            <p:ph type="ftr" sz="quarter" idx="11"/>
          </p:nvPr>
        </p:nvSpPr>
        <p:spPr/>
        <p:txBody>
          <a:bodyPr/>
          <a:lstStyle/>
          <a:p>
            <a:endParaRPr kumimoji="1" lang="ja-JP" altLang="en-US" dirty="0"/>
          </a:p>
        </p:txBody>
      </p:sp>
      <p:sp>
        <p:nvSpPr>
          <p:cNvPr id="9" name="Slide Number Placeholder 8"/>
          <p:cNvSpPr>
            <a:spLocks noGrp="1"/>
          </p:cNvSpPr>
          <p:nvPr>
            <p:ph type="sldNum" sz="quarter" idx="12"/>
          </p:nvPr>
        </p:nvSpPr>
        <p:spPr/>
        <p:txBody>
          <a:bodyPr/>
          <a:lstStyle/>
          <a:p>
            <a:fld id="{ED25E54F-BE75-4DBC-9F1B-B36626FC8750}" type="slidenum">
              <a:rPr kumimoji="1" lang="ja-JP" altLang="en-US" smtClean="0"/>
              <a:t>‹#›</a:t>
            </a:fld>
            <a:endParaRPr kumimoji="1" lang="ja-JP" altLang="en-US" dirty="0"/>
          </a:p>
        </p:txBody>
      </p:sp>
      <p:sp>
        <p:nvSpPr>
          <p:cNvPr id="13" name="Rectangle 12"/>
          <p:cNvSpPr/>
          <p:nvPr/>
        </p:nvSpPr>
        <p:spPr bwMode="auto">
          <a:xfrm>
            <a:off x="624060" y="1856583"/>
            <a:ext cx="1879128" cy="1855584"/>
          </a:xfrm>
          <a:prstGeom prst="rect">
            <a:avLst/>
          </a:prstGeom>
          <a:solidFill>
            <a:srgbClr val="41B3D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121920" rIns="60960" bIns="121920" numCol="1" spcCol="0" rtlCol="0" fromWordArt="0" anchor="ctr" anchorCtr="0" forceAA="0" compatLnSpc="1">
            <a:prstTxWarp prst="textNoShape">
              <a:avLst/>
            </a:prstTxWarp>
            <a:noAutofit/>
          </a:bodyPr>
          <a:lstStyle/>
          <a:p>
            <a:pPr lvl="0"/>
            <a:endParaRPr lang="en-US" sz="2000" b="1" dirty="0">
              <a:solidFill>
                <a:schemeClr val="tx1"/>
              </a:solidFill>
              <a:latin typeface="Segoe UI" pitchFamily="34" charset="0"/>
              <a:ea typeface="Segoe UI" pitchFamily="34" charset="0"/>
              <a:cs typeface="Segoe UI" pitchFamily="34" charset="0"/>
            </a:endParaRPr>
          </a:p>
        </p:txBody>
      </p:sp>
      <p:sp>
        <p:nvSpPr>
          <p:cNvPr id="14" name="Rectangle 13"/>
          <p:cNvSpPr/>
          <p:nvPr/>
        </p:nvSpPr>
        <p:spPr bwMode="auto">
          <a:xfrm>
            <a:off x="624063" y="3806419"/>
            <a:ext cx="1879128" cy="1859168"/>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121920" rIns="60960" bIns="121920" numCol="1" spcCol="0" rtlCol="0" fromWordArt="0" anchor="t" anchorCtr="0" forceAA="0" compatLnSpc="1">
            <a:prstTxWarp prst="textNoShape">
              <a:avLst/>
            </a:prstTxWarp>
            <a:noAutofit/>
          </a:bodyPr>
          <a:lstStyle/>
          <a:p>
            <a:pPr defTabSz="914198" fontAlgn="base">
              <a:spcBef>
                <a:spcPct val="0"/>
              </a:spcBef>
              <a:spcAft>
                <a:spcPct val="0"/>
              </a:spcAft>
            </a:pPr>
            <a:endParaRPr lang="en-US" sz="2000" spc="-51" dirty="0">
              <a:solidFill>
                <a:srgbClr val="FFFFFF"/>
              </a:solidFill>
              <a:latin typeface="Segoe UI" pitchFamily="34" charset="0"/>
              <a:ea typeface="Segoe UI" pitchFamily="34" charset="0"/>
              <a:cs typeface="Segoe UI" pitchFamily="34" charset="0"/>
            </a:endParaRPr>
          </a:p>
        </p:txBody>
      </p:sp>
      <p:sp>
        <p:nvSpPr>
          <p:cNvPr id="17" name="Rectangle 16"/>
          <p:cNvSpPr/>
          <p:nvPr/>
        </p:nvSpPr>
        <p:spPr bwMode="auto">
          <a:xfrm>
            <a:off x="8428138" y="1856582"/>
            <a:ext cx="3166533" cy="3809003"/>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121920" rIns="60960" bIns="121920" numCol="1" spcCol="0" rtlCol="0" fromWordArt="0" anchor="t" anchorCtr="0" forceAA="0" compatLnSpc="1">
            <a:prstTxWarp prst="textNoShape">
              <a:avLst/>
            </a:prstTxWarp>
            <a:noAutofit/>
          </a:bodyPr>
          <a:lstStyle/>
          <a:p>
            <a:pPr marL="0" marR="0" lvl="0" indent="0" defTabSz="914198" rtl="0" eaLnBrk="1" fontAlgn="base" latinLnBrk="0" hangingPunct="1">
              <a:lnSpc>
                <a:spcPct val="100000"/>
              </a:lnSpc>
              <a:spcBef>
                <a:spcPct val="0"/>
              </a:spcBef>
              <a:spcAft>
                <a:spcPct val="0"/>
              </a:spcAft>
              <a:buClrTx/>
              <a:buSzTx/>
              <a:buFontTx/>
              <a:buNone/>
              <a:tabLst/>
              <a:defRPr/>
            </a:pPr>
            <a:endParaRPr lang="en-US" sz="2000" spc="-51" dirty="0" smtClean="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19" name="Text Placeholder 3"/>
          <p:cNvSpPr>
            <a:spLocks noGrp="1"/>
          </p:cNvSpPr>
          <p:nvPr>
            <p:ph type="body" sz="quarter" idx="13" hasCustomPrompt="1"/>
          </p:nvPr>
        </p:nvSpPr>
        <p:spPr>
          <a:xfrm>
            <a:off x="620710" y="3806419"/>
            <a:ext cx="1871133" cy="1860277"/>
          </a:xfrm>
        </p:spPr>
        <p:txBody>
          <a:bodyPr>
            <a:normAutofit/>
          </a:bodyPr>
          <a:lstStyle>
            <a:lvl1pPr marL="0" indent="0">
              <a:buNone/>
              <a:defRPr lang="en-US" sz="2400" b="0" kern="1200" dirty="0" smtClean="0">
                <a:solidFill>
                  <a:srgbClr val="FFFFFF"/>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Enter Text</a:t>
            </a:r>
          </a:p>
        </p:txBody>
      </p:sp>
      <p:sp>
        <p:nvSpPr>
          <p:cNvPr id="20" name="Picture Placeholder 8"/>
          <p:cNvSpPr>
            <a:spLocks noGrp="1"/>
          </p:cNvSpPr>
          <p:nvPr>
            <p:ph type="pic" sz="quarter" idx="17" hasCustomPrompt="1"/>
          </p:nvPr>
        </p:nvSpPr>
        <p:spPr>
          <a:xfrm>
            <a:off x="623588" y="1856583"/>
            <a:ext cx="1879600" cy="1855584"/>
          </a:xfrm>
          <a:solidFill>
            <a:srgbClr val="6DC2E9"/>
          </a:solidFill>
        </p:spPr>
        <p:txBody>
          <a:bodyPr>
            <a:normAutofit/>
          </a:bodyPr>
          <a:lstStyle>
            <a:lvl1pPr marL="0" indent="0">
              <a:buNone/>
              <a:defRPr lang="en-US" sz="2400" b="0" kern="1200" dirty="0">
                <a:solidFill>
                  <a:srgbClr val="FFFFFF"/>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Insert Icon</a:t>
            </a:r>
            <a:endParaRPr lang="en-US" dirty="0"/>
          </a:p>
        </p:txBody>
      </p:sp>
      <p:sp>
        <p:nvSpPr>
          <p:cNvPr id="21" name="Text Placeholder 3"/>
          <p:cNvSpPr>
            <a:spLocks noGrp="1"/>
          </p:cNvSpPr>
          <p:nvPr>
            <p:ph type="body" sz="quarter" idx="19" hasCustomPrompt="1"/>
          </p:nvPr>
        </p:nvSpPr>
        <p:spPr>
          <a:xfrm>
            <a:off x="8428138" y="1856583"/>
            <a:ext cx="3166533" cy="3806485"/>
          </a:xfrm>
        </p:spPr>
        <p:txBody>
          <a:bodyPr>
            <a:normAutofit/>
          </a:bodyPr>
          <a:lstStyle>
            <a:lvl1pPr marL="0" indent="0">
              <a:buNone/>
              <a:defRPr lang="en-US" sz="2400" b="0" kern="1200" dirty="0" smtClean="0">
                <a:solidFill>
                  <a:srgbClr val="FFFFFF"/>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Enter Text</a:t>
            </a:r>
          </a:p>
        </p:txBody>
      </p:sp>
      <p:sp>
        <p:nvSpPr>
          <p:cNvPr id="16" name="Title 1"/>
          <p:cNvSpPr>
            <a:spLocks noGrp="1"/>
          </p:cNvSpPr>
          <p:nvPr>
            <p:ph type="title" hasCustomPrompt="1"/>
          </p:nvPr>
        </p:nvSpPr>
        <p:spPr>
          <a:xfrm>
            <a:off x="609600" y="2"/>
            <a:ext cx="11582400" cy="864781"/>
          </a:xfrm>
        </p:spPr>
        <p:txBody>
          <a:bodyPr lIns="182880" tIns="0" rIns="182880" anchor="b" anchorCtr="0">
            <a:noAutofit/>
          </a:bodyPr>
          <a:lstStyle>
            <a:lvl1pPr algn="l">
              <a:defRPr sz="3733" b="0" cap="none">
                <a:solidFill>
                  <a:srgbClr val="0072C6"/>
                </a:solidFill>
                <a:latin typeface="Segoe Light"/>
                <a:cs typeface="Segoe Light"/>
              </a:defRPr>
            </a:lvl1pPr>
          </a:lstStyle>
          <a:p>
            <a:r>
              <a:rPr lang="en-US" dirty="0" smtClean="0"/>
              <a:t>title of text slide</a:t>
            </a:r>
            <a:endParaRPr lang="en-US" dirty="0"/>
          </a:p>
        </p:txBody>
      </p:sp>
    </p:spTree>
    <p:extLst>
      <p:ext uri="{BB962C8B-B14F-4D97-AF65-F5344CB8AC3E}">
        <p14:creationId xmlns:p14="http://schemas.microsoft.com/office/powerpoint/2010/main" val="2081971852"/>
      </p:ext>
    </p:extLst>
  </p:cSld>
  <p:clrMapOvr>
    <a:masterClrMapping/>
  </p:clrMapOvr>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Metro template 9">
    <p:spTree>
      <p:nvGrpSpPr>
        <p:cNvPr id="1" name=""/>
        <p:cNvGrpSpPr/>
        <p:nvPr/>
      </p:nvGrpSpPr>
      <p:grpSpPr>
        <a:xfrm>
          <a:off x="0" y="0"/>
          <a:ext cx="0" cy="0"/>
          <a:chOff x="0" y="0"/>
          <a:chExt cx="0" cy="0"/>
        </a:xfrm>
      </p:grpSpPr>
      <p:sp>
        <p:nvSpPr>
          <p:cNvPr id="7" name="Date Placeholder 6"/>
          <p:cNvSpPr>
            <a:spLocks noGrp="1"/>
          </p:cNvSpPr>
          <p:nvPr>
            <p:ph type="dt" sz="half" idx="10"/>
          </p:nvPr>
        </p:nvSpPr>
        <p:spPr/>
        <p:txBody>
          <a:bodyPr/>
          <a:lstStyle/>
          <a:p>
            <a:fld id="{B5913DFB-9003-47F2-BA72-A45DC80D6FE8}" type="datetimeFigureOut">
              <a:rPr kumimoji="1" lang="ja-JP" altLang="en-US" smtClean="0"/>
              <a:t>2016/6/10</a:t>
            </a:fld>
            <a:endParaRPr kumimoji="1" lang="ja-JP" altLang="en-US" dirty="0"/>
          </a:p>
        </p:txBody>
      </p:sp>
      <p:sp>
        <p:nvSpPr>
          <p:cNvPr id="8" name="Footer Placeholder 7"/>
          <p:cNvSpPr>
            <a:spLocks noGrp="1"/>
          </p:cNvSpPr>
          <p:nvPr>
            <p:ph type="ftr" sz="quarter" idx="11"/>
          </p:nvPr>
        </p:nvSpPr>
        <p:spPr/>
        <p:txBody>
          <a:bodyPr/>
          <a:lstStyle/>
          <a:p>
            <a:endParaRPr kumimoji="1" lang="ja-JP" altLang="en-US" dirty="0"/>
          </a:p>
        </p:txBody>
      </p:sp>
      <p:sp>
        <p:nvSpPr>
          <p:cNvPr id="9" name="Slide Number Placeholder 8"/>
          <p:cNvSpPr>
            <a:spLocks noGrp="1"/>
          </p:cNvSpPr>
          <p:nvPr>
            <p:ph type="sldNum" sz="quarter" idx="12"/>
          </p:nvPr>
        </p:nvSpPr>
        <p:spPr/>
        <p:txBody>
          <a:bodyPr/>
          <a:lstStyle/>
          <a:p>
            <a:fld id="{ED25E54F-BE75-4DBC-9F1B-B36626FC8750}" type="slidenum">
              <a:rPr kumimoji="1" lang="ja-JP" altLang="en-US" smtClean="0"/>
              <a:t>‹#›</a:t>
            </a:fld>
            <a:endParaRPr kumimoji="1" lang="ja-JP" altLang="en-US" dirty="0"/>
          </a:p>
        </p:txBody>
      </p:sp>
      <p:sp>
        <p:nvSpPr>
          <p:cNvPr id="10" name="Rectangle 9"/>
          <p:cNvSpPr/>
          <p:nvPr/>
        </p:nvSpPr>
        <p:spPr>
          <a:xfrm>
            <a:off x="600589" y="0"/>
            <a:ext cx="11591411" cy="802968"/>
          </a:xfrm>
          <a:prstGeom prst="rect">
            <a:avLst/>
          </a:prstGeom>
          <a:solidFill>
            <a:srgbClr val="0072C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1" name="Rectangle 10"/>
          <p:cNvSpPr/>
          <p:nvPr/>
        </p:nvSpPr>
        <p:spPr>
          <a:xfrm>
            <a:off x="0" y="2"/>
            <a:ext cx="526219" cy="803471"/>
          </a:xfrm>
          <a:prstGeom prst="rect">
            <a:avLst/>
          </a:prstGeom>
          <a:solidFill>
            <a:srgbClr val="00BC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3" name="Rectangle 12"/>
          <p:cNvSpPr/>
          <p:nvPr/>
        </p:nvSpPr>
        <p:spPr bwMode="auto">
          <a:xfrm>
            <a:off x="624060" y="1856583"/>
            <a:ext cx="1879128" cy="1855584"/>
          </a:xfrm>
          <a:prstGeom prst="rect">
            <a:avLst/>
          </a:prstGeom>
          <a:solidFill>
            <a:srgbClr val="6DC2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121920" rIns="60960" bIns="121920" numCol="1" spcCol="0" rtlCol="0" fromWordArt="0" anchor="ctr" anchorCtr="0" forceAA="0" compatLnSpc="1">
            <a:prstTxWarp prst="textNoShape">
              <a:avLst/>
            </a:prstTxWarp>
            <a:noAutofit/>
          </a:bodyPr>
          <a:lstStyle/>
          <a:p>
            <a:pPr lvl="0" algn="ctr"/>
            <a:endParaRPr lang="en-US" sz="13200" dirty="0">
              <a:solidFill>
                <a:schemeClr val="bg1"/>
              </a:solidFill>
              <a:latin typeface="Segoe UI" pitchFamily="34" charset="0"/>
              <a:ea typeface="Segoe UI" pitchFamily="34" charset="0"/>
              <a:cs typeface="Segoe UI" pitchFamily="34" charset="0"/>
            </a:endParaRPr>
          </a:p>
        </p:txBody>
      </p:sp>
      <p:sp>
        <p:nvSpPr>
          <p:cNvPr id="14" name="Rectangle 13"/>
          <p:cNvSpPr/>
          <p:nvPr/>
        </p:nvSpPr>
        <p:spPr bwMode="auto">
          <a:xfrm>
            <a:off x="624063" y="3806418"/>
            <a:ext cx="1879128" cy="1870668"/>
          </a:xfrm>
          <a:prstGeom prst="rect">
            <a:avLst/>
          </a:prstGeom>
          <a:solidFill>
            <a:srgbClr val="0052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121920" rIns="60960" bIns="121920" numCol="1" spcCol="0" rtlCol="0" fromWordArt="0" anchor="ctr" anchorCtr="0" forceAA="0" compatLnSpc="1">
            <a:prstTxWarp prst="textNoShape">
              <a:avLst/>
            </a:prstTxWarp>
            <a:noAutofit/>
          </a:bodyPr>
          <a:lstStyle/>
          <a:p>
            <a:pPr algn="ctr" defTabSz="914198" fontAlgn="base">
              <a:spcBef>
                <a:spcPct val="0"/>
              </a:spcBef>
              <a:spcAft>
                <a:spcPct val="0"/>
              </a:spcAft>
            </a:pPr>
            <a:endParaRPr lang="en-US" sz="2133" spc="-51" dirty="0">
              <a:solidFill>
                <a:srgbClr val="FFFFFF"/>
              </a:solidFill>
              <a:latin typeface="Segoe UI" pitchFamily="34" charset="0"/>
              <a:ea typeface="Segoe UI" pitchFamily="34" charset="0"/>
              <a:cs typeface="Segoe UI" pitchFamily="34" charset="0"/>
            </a:endParaRPr>
          </a:p>
        </p:txBody>
      </p:sp>
      <p:sp>
        <p:nvSpPr>
          <p:cNvPr id="15" name="Rectangle 14"/>
          <p:cNvSpPr/>
          <p:nvPr/>
        </p:nvSpPr>
        <p:spPr bwMode="auto">
          <a:xfrm>
            <a:off x="2612219" y="1868083"/>
            <a:ext cx="8970952" cy="3809004"/>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121920" rIns="60960" bIns="121920" numCol="1" spcCol="0" rtlCol="0" fromWordArt="0" anchor="t" anchorCtr="0" forceAA="0" compatLnSpc="1">
            <a:prstTxWarp prst="textNoShape">
              <a:avLst/>
            </a:prstTxWarp>
            <a:noAutofit/>
          </a:bodyPr>
          <a:lstStyle/>
          <a:p>
            <a:pPr marL="0" marR="0" lvl="0" indent="0" defTabSz="914198" rtl="0" eaLnBrk="1" fontAlgn="base" latinLnBrk="0" hangingPunct="1">
              <a:lnSpc>
                <a:spcPct val="100000"/>
              </a:lnSpc>
              <a:spcBef>
                <a:spcPct val="0"/>
              </a:spcBef>
              <a:spcAft>
                <a:spcPct val="0"/>
              </a:spcAft>
              <a:buClr>
                <a:srgbClr val="41B3DC"/>
              </a:buClr>
              <a:buSzTx/>
              <a:buFont typeface="Arial" pitchFamily="34" charset="0"/>
              <a:buNone/>
              <a:tabLst/>
              <a:defRPr/>
            </a:pPr>
            <a:endParaRPr lang="en-US" sz="2000" spc="-51" dirty="0" smtClean="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17" name="Text Placeholder 3"/>
          <p:cNvSpPr>
            <a:spLocks noGrp="1"/>
          </p:cNvSpPr>
          <p:nvPr>
            <p:ph type="body" sz="quarter" idx="13" hasCustomPrompt="1"/>
          </p:nvPr>
        </p:nvSpPr>
        <p:spPr>
          <a:xfrm>
            <a:off x="624060" y="1852515"/>
            <a:ext cx="1871133" cy="1859168"/>
          </a:xfrm>
        </p:spPr>
        <p:txBody>
          <a:bodyPr>
            <a:normAutofit/>
          </a:bodyPr>
          <a:lstStyle>
            <a:lvl1pPr marL="0" indent="0">
              <a:buNone/>
              <a:defRPr lang="en-US" sz="2400" b="0" kern="1200" dirty="0" smtClean="0">
                <a:solidFill>
                  <a:srgbClr val="FFFFFF"/>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Enter Text</a:t>
            </a:r>
          </a:p>
        </p:txBody>
      </p:sp>
      <p:sp>
        <p:nvSpPr>
          <p:cNvPr id="18" name="Picture Placeholder 8"/>
          <p:cNvSpPr>
            <a:spLocks noGrp="1"/>
          </p:cNvSpPr>
          <p:nvPr>
            <p:ph type="pic" sz="quarter" idx="17" hasCustomPrompt="1"/>
          </p:nvPr>
        </p:nvSpPr>
        <p:spPr>
          <a:xfrm>
            <a:off x="624065" y="3804717"/>
            <a:ext cx="1879127" cy="1872369"/>
          </a:xfrm>
          <a:solidFill>
            <a:srgbClr val="0072C6"/>
          </a:solidFill>
        </p:spPr>
        <p:txBody>
          <a:bodyPr>
            <a:normAutofit/>
          </a:bodyPr>
          <a:lstStyle>
            <a:lvl1pPr marL="0" indent="0">
              <a:buNone/>
              <a:defRPr lang="en-US" sz="2400" b="0" kern="1200" dirty="0">
                <a:solidFill>
                  <a:srgbClr val="FFFFFF"/>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Insert Icon</a:t>
            </a:r>
            <a:endParaRPr lang="en-US" dirty="0"/>
          </a:p>
        </p:txBody>
      </p:sp>
      <p:sp>
        <p:nvSpPr>
          <p:cNvPr id="19" name="Text Placeholder 3"/>
          <p:cNvSpPr>
            <a:spLocks noGrp="1"/>
          </p:cNvSpPr>
          <p:nvPr>
            <p:ph type="body" sz="quarter" idx="18" hasCustomPrompt="1"/>
          </p:nvPr>
        </p:nvSpPr>
        <p:spPr>
          <a:xfrm>
            <a:off x="2612219" y="1868083"/>
            <a:ext cx="8970952" cy="3797504"/>
          </a:xfrm>
        </p:spPr>
        <p:txBody>
          <a:bodyPr>
            <a:normAutofit/>
          </a:bodyPr>
          <a:lstStyle>
            <a:lvl1pPr marL="0" indent="0">
              <a:buNone/>
              <a:defRPr lang="en-US" sz="2400" b="0" kern="1200" dirty="0" smtClean="0">
                <a:solidFill>
                  <a:srgbClr val="FFFFFF"/>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Enter Text</a:t>
            </a:r>
          </a:p>
        </p:txBody>
      </p:sp>
      <p:sp>
        <p:nvSpPr>
          <p:cNvPr id="16" name="Title 1"/>
          <p:cNvSpPr>
            <a:spLocks noGrp="1"/>
          </p:cNvSpPr>
          <p:nvPr>
            <p:ph type="title" hasCustomPrompt="1"/>
          </p:nvPr>
        </p:nvSpPr>
        <p:spPr>
          <a:xfrm>
            <a:off x="602506" y="1"/>
            <a:ext cx="11589495" cy="803472"/>
          </a:xfrm>
        </p:spPr>
        <p:txBody>
          <a:bodyPr lIns="182880" tIns="0" rIns="182880" anchor="ctr" anchorCtr="0">
            <a:noAutofit/>
          </a:bodyPr>
          <a:lstStyle>
            <a:lvl1pPr algn="l">
              <a:defRPr sz="3733" b="0" cap="none">
                <a:solidFill>
                  <a:schemeClr val="bg1"/>
                </a:solidFill>
                <a:latin typeface="Segoe Light"/>
                <a:cs typeface="Segoe Light"/>
              </a:defRPr>
            </a:lvl1pPr>
          </a:lstStyle>
          <a:p>
            <a:r>
              <a:rPr lang="en-US" dirty="0" smtClean="0"/>
              <a:t>title of text slide</a:t>
            </a:r>
            <a:endParaRPr lang="en-US" dirty="0"/>
          </a:p>
        </p:txBody>
      </p:sp>
    </p:spTree>
    <p:extLst>
      <p:ext uri="{BB962C8B-B14F-4D97-AF65-F5344CB8AC3E}">
        <p14:creationId xmlns:p14="http://schemas.microsoft.com/office/powerpoint/2010/main" val="2970008881"/>
      </p:ext>
    </p:extLst>
  </p:cSld>
  <p:clrMapOvr>
    <a:masterClrMapping/>
  </p:clrMapOvr>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Metro template 10">
    <p:spTree>
      <p:nvGrpSpPr>
        <p:cNvPr id="1" name=""/>
        <p:cNvGrpSpPr/>
        <p:nvPr/>
      </p:nvGrpSpPr>
      <p:grpSpPr>
        <a:xfrm>
          <a:off x="0" y="0"/>
          <a:ext cx="0" cy="0"/>
          <a:chOff x="0" y="0"/>
          <a:chExt cx="0" cy="0"/>
        </a:xfrm>
      </p:grpSpPr>
      <p:sp>
        <p:nvSpPr>
          <p:cNvPr id="7" name="Date Placeholder 6"/>
          <p:cNvSpPr>
            <a:spLocks noGrp="1"/>
          </p:cNvSpPr>
          <p:nvPr>
            <p:ph type="dt" sz="half" idx="10"/>
          </p:nvPr>
        </p:nvSpPr>
        <p:spPr/>
        <p:txBody>
          <a:bodyPr/>
          <a:lstStyle/>
          <a:p>
            <a:fld id="{B5913DFB-9003-47F2-BA72-A45DC80D6FE8}" type="datetimeFigureOut">
              <a:rPr kumimoji="1" lang="ja-JP" altLang="en-US" smtClean="0"/>
              <a:t>2016/6/10</a:t>
            </a:fld>
            <a:endParaRPr kumimoji="1" lang="ja-JP" altLang="en-US" dirty="0"/>
          </a:p>
        </p:txBody>
      </p:sp>
      <p:sp>
        <p:nvSpPr>
          <p:cNvPr id="8" name="Footer Placeholder 7"/>
          <p:cNvSpPr>
            <a:spLocks noGrp="1"/>
          </p:cNvSpPr>
          <p:nvPr>
            <p:ph type="ftr" sz="quarter" idx="11"/>
          </p:nvPr>
        </p:nvSpPr>
        <p:spPr/>
        <p:txBody>
          <a:bodyPr/>
          <a:lstStyle/>
          <a:p>
            <a:endParaRPr kumimoji="1" lang="ja-JP" altLang="en-US" dirty="0"/>
          </a:p>
        </p:txBody>
      </p:sp>
      <p:sp>
        <p:nvSpPr>
          <p:cNvPr id="9" name="Slide Number Placeholder 8"/>
          <p:cNvSpPr>
            <a:spLocks noGrp="1"/>
          </p:cNvSpPr>
          <p:nvPr>
            <p:ph type="sldNum" sz="quarter" idx="12"/>
          </p:nvPr>
        </p:nvSpPr>
        <p:spPr/>
        <p:txBody>
          <a:bodyPr/>
          <a:lstStyle/>
          <a:p>
            <a:fld id="{ED25E54F-BE75-4DBC-9F1B-B36626FC8750}" type="slidenum">
              <a:rPr kumimoji="1" lang="ja-JP" altLang="en-US" smtClean="0"/>
              <a:t>‹#›</a:t>
            </a:fld>
            <a:endParaRPr kumimoji="1" lang="ja-JP" altLang="en-US" dirty="0"/>
          </a:p>
        </p:txBody>
      </p:sp>
      <p:sp>
        <p:nvSpPr>
          <p:cNvPr id="13" name="Rectangle 12"/>
          <p:cNvSpPr/>
          <p:nvPr/>
        </p:nvSpPr>
        <p:spPr bwMode="auto">
          <a:xfrm>
            <a:off x="624060" y="1856583"/>
            <a:ext cx="1879128" cy="1855584"/>
          </a:xfrm>
          <a:prstGeom prst="rect">
            <a:avLst/>
          </a:prstGeom>
          <a:solidFill>
            <a:srgbClr val="6DC2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121920" rIns="60960" bIns="121920" numCol="1" spcCol="0" rtlCol="0" fromWordArt="0" anchor="ctr" anchorCtr="0" forceAA="0" compatLnSpc="1">
            <a:prstTxWarp prst="textNoShape">
              <a:avLst/>
            </a:prstTxWarp>
            <a:noAutofit/>
          </a:bodyPr>
          <a:lstStyle/>
          <a:p>
            <a:pPr lvl="0" algn="ctr"/>
            <a:endParaRPr lang="en-US" sz="13200" dirty="0">
              <a:solidFill>
                <a:schemeClr val="bg1"/>
              </a:solidFill>
              <a:latin typeface="Segoe UI" pitchFamily="34" charset="0"/>
              <a:ea typeface="Segoe UI" pitchFamily="34" charset="0"/>
              <a:cs typeface="Segoe UI" pitchFamily="34" charset="0"/>
            </a:endParaRPr>
          </a:p>
        </p:txBody>
      </p:sp>
      <p:sp>
        <p:nvSpPr>
          <p:cNvPr id="14" name="Rectangle 13"/>
          <p:cNvSpPr/>
          <p:nvPr/>
        </p:nvSpPr>
        <p:spPr bwMode="auto">
          <a:xfrm>
            <a:off x="624063" y="3806420"/>
            <a:ext cx="1879128" cy="1856153"/>
          </a:xfrm>
          <a:prstGeom prst="rect">
            <a:avLst/>
          </a:prstGeom>
          <a:solidFill>
            <a:srgbClr val="0052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121920" rIns="60960" bIns="121920" numCol="1" spcCol="0" rtlCol="0" fromWordArt="0" anchor="ctr" anchorCtr="0" forceAA="0" compatLnSpc="1">
            <a:prstTxWarp prst="textNoShape">
              <a:avLst/>
            </a:prstTxWarp>
            <a:noAutofit/>
          </a:bodyPr>
          <a:lstStyle/>
          <a:p>
            <a:pPr algn="ctr" defTabSz="914198" fontAlgn="base">
              <a:spcBef>
                <a:spcPct val="0"/>
              </a:spcBef>
              <a:spcAft>
                <a:spcPct val="0"/>
              </a:spcAft>
            </a:pPr>
            <a:endParaRPr lang="en-US" sz="2133" spc="-51" dirty="0">
              <a:solidFill>
                <a:srgbClr val="FFFFFF"/>
              </a:solidFill>
              <a:latin typeface="Segoe UI" pitchFamily="34" charset="0"/>
              <a:ea typeface="Segoe UI" pitchFamily="34" charset="0"/>
              <a:cs typeface="Segoe UI" pitchFamily="34" charset="0"/>
            </a:endParaRPr>
          </a:p>
        </p:txBody>
      </p:sp>
      <p:sp>
        <p:nvSpPr>
          <p:cNvPr id="15" name="Rectangle 14"/>
          <p:cNvSpPr/>
          <p:nvPr/>
        </p:nvSpPr>
        <p:spPr bwMode="auto">
          <a:xfrm>
            <a:off x="2612219" y="1853569"/>
            <a:ext cx="8970952" cy="3809004"/>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121920" rIns="60960" bIns="121920" numCol="1" spcCol="0" rtlCol="0" fromWordArt="0" anchor="t" anchorCtr="0" forceAA="0" compatLnSpc="1">
            <a:prstTxWarp prst="textNoShape">
              <a:avLst/>
            </a:prstTxWarp>
            <a:noAutofit/>
          </a:bodyPr>
          <a:lstStyle/>
          <a:p>
            <a:pPr marL="0" marR="0" lvl="0" indent="0" defTabSz="914198" rtl="0" eaLnBrk="1" fontAlgn="base" latinLnBrk="0" hangingPunct="1">
              <a:lnSpc>
                <a:spcPct val="100000"/>
              </a:lnSpc>
              <a:spcBef>
                <a:spcPct val="0"/>
              </a:spcBef>
              <a:spcAft>
                <a:spcPct val="0"/>
              </a:spcAft>
              <a:buClr>
                <a:srgbClr val="41B3DC"/>
              </a:buClr>
              <a:buSzTx/>
              <a:buFont typeface="Arial" pitchFamily="34" charset="0"/>
              <a:buNone/>
              <a:tabLst/>
              <a:defRPr/>
            </a:pPr>
            <a:endParaRPr lang="en-US" sz="2000" spc="-51" dirty="0" smtClean="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17" name="Text Placeholder 3"/>
          <p:cNvSpPr>
            <a:spLocks noGrp="1"/>
          </p:cNvSpPr>
          <p:nvPr>
            <p:ph type="body" sz="quarter" idx="13" hasCustomPrompt="1"/>
          </p:nvPr>
        </p:nvSpPr>
        <p:spPr>
          <a:xfrm>
            <a:off x="624060" y="1853567"/>
            <a:ext cx="1871133" cy="1858600"/>
          </a:xfrm>
        </p:spPr>
        <p:txBody>
          <a:bodyPr>
            <a:normAutofit/>
          </a:bodyPr>
          <a:lstStyle>
            <a:lvl1pPr marL="0" indent="0">
              <a:buNone/>
              <a:defRPr lang="en-US" sz="2400" b="0" kern="1200" dirty="0" smtClean="0">
                <a:solidFill>
                  <a:srgbClr val="FFFFFF"/>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Enter Text</a:t>
            </a:r>
          </a:p>
        </p:txBody>
      </p:sp>
      <p:sp>
        <p:nvSpPr>
          <p:cNvPr id="18" name="Picture Placeholder 8"/>
          <p:cNvSpPr>
            <a:spLocks noGrp="1"/>
          </p:cNvSpPr>
          <p:nvPr>
            <p:ph type="pic" sz="quarter" idx="17" hasCustomPrompt="1"/>
          </p:nvPr>
        </p:nvSpPr>
        <p:spPr>
          <a:xfrm>
            <a:off x="624061" y="3806418"/>
            <a:ext cx="1879127" cy="1856153"/>
          </a:xfrm>
          <a:solidFill>
            <a:srgbClr val="0072C6"/>
          </a:solidFill>
        </p:spPr>
        <p:txBody>
          <a:bodyPr>
            <a:normAutofit/>
          </a:bodyPr>
          <a:lstStyle>
            <a:lvl1pPr marL="0" indent="0">
              <a:buNone/>
              <a:defRPr lang="en-US" sz="2400" b="0" kern="1200" dirty="0">
                <a:solidFill>
                  <a:srgbClr val="FFFFFF"/>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Insert Icon</a:t>
            </a:r>
            <a:endParaRPr lang="en-US" dirty="0"/>
          </a:p>
        </p:txBody>
      </p:sp>
      <p:sp>
        <p:nvSpPr>
          <p:cNvPr id="19" name="Text Placeholder 3"/>
          <p:cNvSpPr>
            <a:spLocks noGrp="1"/>
          </p:cNvSpPr>
          <p:nvPr>
            <p:ph type="body" sz="quarter" idx="18" hasCustomPrompt="1"/>
          </p:nvPr>
        </p:nvSpPr>
        <p:spPr>
          <a:xfrm>
            <a:off x="2612219" y="1868083"/>
            <a:ext cx="8970952" cy="3797504"/>
          </a:xfrm>
        </p:spPr>
        <p:txBody>
          <a:bodyPr>
            <a:normAutofit/>
          </a:bodyPr>
          <a:lstStyle>
            <a:lvl1pPr marL="0" indent="0">
              <a:buNone/>
              <a:defRPr lang="en-US" sz="2400" b="0" kern="1200" dirty="0" smtClean="0">
                <a:solidFill>
                  <a:srgbClr val="FFFFFF"/>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Enter Text</a:t>
            </a:r>
          </a:p>
        </p:txBody>
      </p:sp>
      <p:sp>
        <p:nvSpPr>
          <p:cNvPr id="12" name="Title 1"/>
          <p:cNvSpPr>
            <a:spLocks noGrp="1"/>
          </p:cNvSpPr>
          <p:nvPr>
            <p:ph type="title" hasCustomPrompt="1"/>
          </p:nvPr>
        </p:nvSpPr>
        <p:spPr>
          <a:xfrm>
            <a:off x="609600" y="2"/>
            <a:ext cx="11582400" cy="864781"/>
          </a:xfrm>
        </p:spPr>
        <p:txBody>
          <a:bodyPr lIns="182880" tIns="0" rIns="182880" anchor="b" anchorCtr="0">
            <a:noAutofit/>
          </a:bodyPr>
          <a:lstStyle>
            <a:lvl1pPr algn="l">
              <a:defRPr sz="3733" b="0" cap="none">
                <a:solidFill>
                  <a:srgbClr val="0072C6"/>
                </a:solidFill>
                <a:latin typeface="Segoe Light"/>
                <a:cs typeface="Segoe Light"/>
              </a:defRPr>
            </a:lvl1pPr>
          </a:lstStyle>
          <a:p>
            <a:r>
              <a:rPr lang="en-US" dirty="0" smtClean="0"/>
              <a:t>title of text slide</a:t>
            </a:r>
            <a:endParaRPr lang="en-US" dirty="0"/>
          </a:p>
        </p:txBody>
      </p:sp>
    </p:spTree>
    <p:extLst>
      <p:ext uri="{BB962C8B-B14F-4D97-AF65-F5344CB8AC3E}">
        <p14:creationId xmlns:p14="http://schemas.microsoft.com/office/powerpoint/2010/main" val="382732837"/>
      </p:ext>
    </p:extLst>
  </p:cSld>
  <p:clrMapOvr>
    <a:masterClrMapping/>
  </p:clrMapOvr>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Metro template 11">
    <p:spTree>
      <p:nvGrpSpPr>
        <p:cNvPr id="1" name=""/>
        <p:cNvGrpSpPr/>
        <p:nvPr/>
      </p:nvGrpSpPr>
      <p:grpSpPr>
        <a:xfrm>
          <a:off x="0" y="0"/>
          <a:ext cx="0" cy="0"/>
          <a:chOff x="0" y="0"/>
          <a:chExt cx="0" cy="0"/>
        </a:xfrm>
      </p:grpSpPr>
      <p:sp>
        <p:nvSpPr>
          <p:cNvPr id="20" name="Picture Placeholder 10"/>
          <p:cNvSpPr>
            <a:spLocks noGrp="1"/>
          </p:cNvSpPr>
          <p:nvPr>
            <p:ph type="pic" sz="quarter" idx="18" hasCustomPrompt="1"/>
          </p:nvPr>
        </p:nvSpPr>
        <p:spPr>
          <a:xfrm>
            <a:off x="4599842" y="1830466"/>
            <a:ext cx="3263900" cy="3852333"/>
          </a:xfrm>
        </p:spPr>
        <p:txBody>
          <a:bodyPr>
            <a:normAutofit/>
          </a:bodyPr>
          <a:lstStyle>
            <a:lvl1pPr marL="0" indent="0">
              <a:buNone/>
              <a:defRPr lang="en-US" sz="2400" b="0" kern="1200" baseline="0" dirty="0">
                <a:solidFill>
                  <a:schemeClr val="tx1"/>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Insert Photo</a:t>
            </a:r>
            <a:endParaRPr lang="en-US" dirty="0"/>
          </a:p>
        </p:txBody>
      </p:sp>
      <p:sp>
        <p:nvSpPr>
          <p:cNvPr id="7" name="Date Placeholder 6"/>
          <p:cNvSpPr>
            <a:spLocks noGrp="1"/>
          </p:cNvSpPr>
          <p:nvPr>
            <p:ph type="dt" sz="half" idx="10"/>
          </p:nvPr>
        </p:nvSpPr>
        <p:spPr/>
        <p:txBody>
          <a:bodyPr/>
          <a:lstStyle/>
          <a:p>
            <a:fld id="{B5913DFB-9003-47F2-BA72-A45DC80D6FE8}" type="datetimeFigureOut">
              <a:rPr kumimoji="1" lang="ja-JP" altLang="en-US" smtClean="0"/>
              <a:t>2016/6/10</a:t>
            </a:fld>
            <a:endParaRPr kumimoji="1" lang="ja-JP" altLang="en-US" dirty="0"/>
          </a:p>
        </p:txBody>
      </p:sp>
      <p:sp>
        <p:nvSpPr>
          <p:cNvPr id="8" name="Footer Placeholder 7"/>
          <p:cNvSpPr>
            <a:spLocks noGrp="1"/>
          </p:cNvSpPr>
          <p:nvPr>
            <p:ph type="ftr" sz="quarter" idx="11"/>
          </p:nvPr>
        </p:nvSpPr>
        <p:spPr/>
        <p:txBody>
          <a:bodyPr/>
          <a:lstStyle/>
          <a:p>
            <a:endParaRPr kumimoji="1" lang="ja-JP" altLang="en-US" dirty="0"/>
          </a:p>
        </p:txBody>
      </p:sp>
      <p:sp>
        <p:nvSpPr>
          <p:cNvPr id="9" name="Slide Number Placeholder 8"/>
          <p:cNvSpPr>
            <a:spLocks noGrp="1"/>
          </p:cNvSpPr>
          <p:nvPr>
            <p:ph type="sldNum" sz="quarter" idx="12"/>
          </p:nvPr>
        </p:nvSpPr>
        <p:spPr/>
        <p:txBody>
          <a:bodyPr/>
          <a:lstStyle/>
          <a:p>
            <a:fld id="{ED25E54F-BE75-4DBC-9F1B-B36626FC8750}" type="slidenum">
              <a:rPr kumimoji="1" lang="ja-JP" altLang="en-US" smtClean="0"/>
              <a:t>‹#›</a:t>
            </a:fld>
            <a:endParaRPr kumimoji="1" lang="ja-JP" altLang="en-US" dirty="0"/>
          </a:p>
        </p:txBody>
      </p:sp>
      <p:sp>
        <p:nvSpPr>
          <p:cNvPr id="10" name="Rectangle 9"/>
          <p:cNvSpPr/>
          <p:nvPr/>
        </p:nvSpPr>
        <p:spPr>
          <a:xfrm>
            <a:off x="600589" y="0"/>
            <a:ext cx="11591411" cy="802968"/>
          </a:xfrm>
          <a:prstGeom prst="rect">
            <a:avLst/>
          </a:prstGeom>
          <a:solidFill>
            <a:srgbClr val="0072C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1" name="Rectangle 10"/>
          <p:cNvSpPr/>
          <p:nvPr/>
        </p:nvSpPr>
        <p:spPr>
          <a:xfrm>
            <a:off x="0" y="2"/>
            <a:ext cx="526219" cy="803471"/>
          </a:xfrm>
          <a:prstGeom prst="rect">
            <a:avLst/>
          </a:prstGeom>
          <a:solidFill>
            <a:srgbClr val="00BC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3" name="Rectangle 12"/>
          <p:cNvSpPr/>
          <p:nvPr/>
        </p:nvSpPr>
        <p:spPr bwMode="auto">
          <a:xfrm>
            <a:off x="8009467" y="1828800"/>
            <a:ext cx="3549192" cy="1874325"/>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121920" rIns="60960" bIns="121920" numCol="1" spcCol="0" rtlCol="0" fromWordArt="0" anchor="t" anchorCtr="0" forceAA="0" compatLnSpc="1">
            <a:prstTxWarp prst="textNoShape">
              <a:avLst/>
            </a:prstTxWarp>
            <a:noAutofit/>
          </a:bodyPr>
          <a:lstStyle/>
          <a:p>
            <a:pPr lvl="0"/>
            <a:endParaRPr lang="en-US" sz="2000" dirty="0">
              <a:latin typeface="Segoe UI" pitchFamily="34" charset="0"/>
              <a:ea typeface="Segoe UI" pitchFamily="34" charset="0"/>
              <a:cs typeface="Segoe UI" pitchFamily="34" charset="0"/>
            </a:endParaRPr>
          </a:p>
        </p:txBody>
      </p:sp>
      <p:sp>
        <p:nvSpPr>
          <p:cNvPr id="14" name="Rectangle 13"/>
          <p:cNvSpPr/>
          <p:nvPr/>
        </p:nvSpPr>
        <p:spPr bwMode="auto">
          <a:xfrm>
            <a:off x="599056" y="1828800"/>
            <a:ext cx="3859915" cy="1874325"/>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121920" rIns="60960" bIns="121920" numCol="1" spcCol="0" rtlCol="0" fromWordArt="0" anchor="t" anchorCtr="0" forceAA="0" compatLnSpc="1">
            <a:prstTxWarp prst="textNoShape">
              <a:avLst/>
            </a:prstTxWarp>
            <a:noAutofit/>
          </a:bodyPr>
          <a:lstStyle/>
          <a:p>
            <a:pPr lvl="0"/>
            <a:endParaRPr lang="en-US" sz="2000" dirty="0">
              <a:solidFill>
                <a:srgbClr val="FFFFFF"/>
              </a:solidFill>
              <a:latin typeface="Segoe UI" pitchFamily="34" charset="0"/>
              <a:ea typeface="Segoe UI" pitchFamily="34" charset="0"/>
              <a:cs typeface="Segoe UI" pitchFamily="34" charset="0"/>
            </a:endParaRPr>
          </a:p>
        </p:txBody>
      </p:sp>
      <p:sp>
        <p:nvSpPr>
          <p:cNvPr id="15" name="Rectangle 14"/>
          <p:cNvSpPr/>
          <p:nvPr/>
        </p:nvSpPr>
        <p:spPr bwMode="auto">
          <a:xfrm>
            <a:off x="599056" y="3819119"/>
            <a:ext cx="1879128" cy="1870483"/>
          </a:xfrm>
          <a:prstGeom prst="rect">
            <a:avLst/>
          </a:prstGeom>
          <a:solidFill>
            <a:srgbClr val="6DC2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121920" rIns="60960" bIns="121920" numCol="1" spcCol="0" rtlCol="0" fromWordArt="0" anchor="ctr" anchorCtr="0" forceAA="0" compatLnSpc="1">
            <a:prstTxWarp prst="textNoShape">
              <a:avLst/>
            </a:prstTxWarp>
            <a:noAutofit/>
          </a:bodyPr>
          <a:lstStyle/>
          <a:p>
            <a:pPr defTabSz="914198" fontAlgn="base">
              <a:spcBef>
                <a:spcPct val="0"/>
              </a:spcBef>
              <a:spcAft>
                <a:spcPct val="0"/>
              </a:spcAft>
            </a:pPr>
            <a:endParaRPr lang="en-US" sz="2133" spc="-51" dirty="0" smtClean="0">
              <a:solidFill>
                <a:srgbClr val="FFFFFF"/>
              </a:solidFill>
              <a:latin typeface="Segoe UI" pitchFamily="34" charset="0"/>
              <a:ea typeface="Segoe UI" pitchFamily="34" charset="0"/>
              <a:cs typeface="Segoe UI" pitchFamily="34" charset="0"/>
            </a:endParaRPr>
          </a:p>
        </p:txBody>
      </p:sp>
      <p:sp>
        <p:nvSpPr>
          <p:cNvPr id="16" name="Rectangle 15"/>
          <p:cNvSpPr/>
          <p:nvPr/>
        </p:nvSpPr>
        <p:spPr bwMode="auto">
          <a:xfrm>
            <a:off x="2581380" y="3819120"/>
            <a:ext cx="1879128" cy="1870481"/>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121920" rIns="60960" bIns="121920" numCol="1" spcCol="0" rtlCol="0" fromWordArt="0" anchor="t" anchorCtr="0" forceAA="0" compatLnSpc="1">
            <a:prstTxWarp prst="textNoShape">
              <a:avLst/>
            </a:prstTxWarp>
            <a:noAutofit/>
          </a:bodyPr>
          <a:lstStyle/>
          <a:p>
            <a:pPr defTabSz="914198" fontAlgn="base">
              <a:spcBef>
                <a:spcPct val="0"/>
              </a:spcBef>
              <a:spcAft>
                <a:spcPct val="0"/>
              </a:spcAft>
            </a:pPr>
            <a:endParaRPr lang="en-US" sz="2000" spc="-51" dirty="0">
              <a:solidFill>
                <a:schemeClr val="bg1"/>
              </a:solidFill>
              <a:latin typeface="Segoe UI" pitchFamily="34" charset="0"/>
              <a:ea typeface="Segoe UI" pitchFamily="34" charset="0"/>
              <a:cs typeface="Segoe UI" pitchFamily="34" charset="0"/>
            </a:endParaRPr>
          </a:p>
        </p:txBody>
      </p:sp>
      <p:sp>
        <p:nvSpPr>
          <p:cNvPr id="17" name="Rectangle 16"/>
          <p:cNvSpPr/>
          <p:nvPr/>
        </p:nvSpPr>
        <p:spPr bwMode="auto">
          <a:xfrm>
            <a:off x="8009467" y="3819120"/>
            <a:ext cx="3549192" cy="1870481"/>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121920" rIns="60960" bIns="121920" numCol="1" spcCol="0" rtlCol="0" fromWordArt="0" anchor="t" anchorCtr="0" forceAA="0" compatLnSpc="1">
            <a:prstTxWarp prst="textNoShape">
              <a:avLst/>
            </a:prstTxWarp>
            <a:noAutofit/>
          </a:bodyPr>
          <a:lstStyle/>
          <a:p>
            <a:pPr lvl="0"/>
            <a:endParaRPr lang="en-US" sz="2000" dirty="0">
              <a:latin typeface="Segoe UI" pitchFamily="34" charset="0"/>
              <a:ea typeface="Segoe UI" pitchFamily="34" charset="0"/>
              <a:cs typeface="Segoe UI" pitchFamily="34" charset="0"/>
            </a:endParaRPr>
          </a:p>
        </p:txBody>
      </p:sp>
      <p:sp>
        <p:nvSpPr>
          <p:cNvPr id="21" name="Text Placeholder 3"/>
          <p:cNvSpPr>
            <a:spLocks noGrp="1"/>
          </p:cNvSpPr>
          <p:nvPr>
            <p:ph type="body" sz="quarter" idx="13" hasCustomPrompt="1"/>
          </p:nvPr>
        </p:nvSpPr>
        <p:spPr>
          <a:xfrm>
            <a:off x="599056" y="1825643"/>
            <a:ext cx="3859915" cy="1877483"/>
          </a:xfrm>
        </p:spPr>
        <p:txBody>
          <a:bodyPr>
            <a:normAutofit/>
          </a:bodyPr>
          <a:lstStyle>
            <a:lvl1pPr marL="0" indent="0">
              <a:buNone/>
              <a:defRPr lang="en-US" sz="2400" b="0" kern="1200" dirty="0" smtClean="0">
                <a:solidFill>
                  <a:srgbClr val="FFFFFF"/>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Enter Text</a:t>
            </a:r>
          </a:p>
        </p:txBody>
      </p:sp>
      <p:sp>
        <p:nvSpPr>
          <p:cNvPr id="22" name="Picture Placeholder 8"/>
          <p:cNvSpPr>
            <a:spLocks noGrp="1"/>
          </p:cNvSpPr>
          <p:nvPr>
            <p:ph type="pic" sz="quarter" idx="17" hasCustomPrompt="1"/>
          </p:nvPr>
        </p:nvSpPr>
        <p:spPr>
          <a:xfrm>
            <a:off x="598584" y="3818467"/>
            <a:ext cx="1879600" cy="1871133"/>
          </a:xfrm>
        </p:spPr>
        <p:txBody>
          <a:bodyPr>
            <a:normAutofit/>
          </a:bodyPr>
          <a:lstStyle>
            <a:lvl1pPr marL="0" indent="0">
              <a:buNone/>
              <a:defRPr lang="en-US" sz="2400" b="0" kern="1200" dirty="0">
                <a:solidFill>
                  <a:srgbClr val="FFFFFF"/>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Insert Icon</a:t>
            </a:r>
            <a:endParaRPr lang="en-US" dirty="0"/>
          </a:p>
        </p:txBody>
      </p:sp>
      <p:sp>
        <p:nvSpPr>
          <p:cNvPr id="23" name="Text Placeholder 3"/>
          <p:cNvSpPr>
            <a:spLocks noGrp="1"/>
          </p:cNvSpPr>
          <p:nvPr>
            <p:ph type="body" sz="quarter" idx="19" hasCustomPrompt="1"/>
          </p:nvPr>
        </p:nvSpPr>
        <p:spPr>
          <a:xfrm>
            <a:off x="8009467" y="1825643"/>
            <a:ext cx="3549192" cy="1877483"/>
          </a:xfrm>
        </p:spPr>
        <p:txBody>
          <a:bodyPr>
            <a:normAutofit/>
          </a:bodyPr>
          <a:lstStyle>
            <a:lvl1pPr marL="0" indent="0">
              <a:buNone/>
              <a:defRPr lang="en-US" sz="2400" b="0" kern="1200" dirty="0" smtClean="0">
                <a:solidFill>
                  <a:srgbClr val="FFFFFF"/>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Enter Text</a:t>
            </a:r>
          </a:p>
        </p:txBody>
      </p:sp>
      <p:sp>
        <p:nvSpPr>
          <p:cNvPr id="24" name="Text Placeholder 3"/>
          <p:cNvSpPr>
            <a:spLocks noGrp="1"/>
          </p:cNvSpPr>
          <p:nvPr>
            <p:ph type="body" sz="quarter" idx="20" hasCustomPrompt="1"/>
          </p:nvPr>
        </p:nvSpPr>
        <p:spPr>
          <a:xfrm>
            <a:off x="8009467" y="3819119"/>
            <a:ext cx="3549192" cy="1877483"/>
          </a:xfrm>
        </p:spPr>
        <p:txBody>
          <a:bodyPr>
            <a:normAutofit/>
          </a:bodyPr>
          <a:lstStyle>
            <a:lvl1pPr marL="0" indent="0">
              <a:buNone/>
              <a:defRPr lang="en-US" sz="2400" b="0" kern="1200" dirty="0" smtClean="0">
                <a:solidFill>
                  <a:srgbClr val="FFFFFF"/>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Enter Text</a:t>
            </a:r>
          </a:p>
        </p:txBody>
      </p:sp>
      <p:sp>
        <p:nvSpPr>
          <p:cNvPr id="25" name="Text Placeholder 3"/>
          <p:cNvSpPr>
            <a:spLocks noGrp="1"/>
          </p:cNvSpPr>
          <p:nvPr>
            <p:ph type="body" sz="quarter" idx="21" hasCustomPrompt="1"/>
          </p:nvPr>
        </p:nvSpPr>
        <p:spPr>
          <a:xfrm>
            <a:off x="2581381" y="3819119"/>
            <a:ext cx="1877591" cy="1877483"/>
          </a:xfrm>
        </p:spPr>
        <p:txBody>
          <a:bodyPr>
            <a:normAutofit/>
          </a:bodyPr>
          <a:lstStyle>
            <a:lvl1pPr marL="0" indent="0">
              <a:buNone/>
              <a:defRPr lang="en-US" sz="2400" b="0" kern="1200" dirty="0" smtClean="0">
                <a:solidFill>
                  <a:srgbClr val="FFFFFF"/>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Enter Text</a:t>
            </a:r>
          </a:p>
        </p:txBody>
      </p:sp>
      <p:sp>
        <p:nvSpPr>
          <p:cNvPr id="19" name="Title 1"/>
          <p:cNvSpPr>
            <a:spLocks noGrp="1"/>
          </p:cNvSpPr>
          <p:nvPr>
            <p:ph type="title" hasCustomPrompt="1"/>
          </p:nvPr>
        </p:nvSpPr>
        <p:spPr>
          <a:xfrm>
            <a:off x="602506" y="1"/>
            <a:ext cx="11589495" cy="803472"/>
          </a:xfrm>
        </p:spPr>
        <p:txBody>
          <a:bodyPr lIns="182880" tIns="0" rIns="182880" anchor="ctr" anchorCtr="0">
            <a:noAutofit/>
          </a:bodyPr>
          <a:lstStyle>
            <a:lvl1pPr algn="l">
              <a:defRPr sz="3733" b="0" cap="none">
                <a:solidFill>
                  <a:schemeClr val="bg1"/>
                </a:solidFill>
                <a:latin typeface="Segoe Light"/>
                <a:cs typeface="Segoe Light"/>
              </a:defRPr>
            </a:lvl1pPr>
          </a:lstStyle>
          <a:p>
            <a:r>
              <a:rPr lang="en-US" dirty="0" smtClean="0"/>
              <a:t>title of text slide</a:t>
            </a:r>
            <a:endParaRPr lang="en-US" dirty="0"/>
          </a:p>
        </p:txBody>
      </p:sp>
    </p:spTree>
    <p:extLst>
      <p:ext uri="{BB962C8B-B14F-4D97-AF65-F5344CB8AC3E}">
        <p14:creationId xmlns:p14="http://schemas.microsoft.com/office/powerpoint/2010/main" val="2091298836"/>
      </p:ext>
    </p:extLst>
  </p:cSld>
  <p:clrMapOvr>
    <a:masterClrMapping/>
  </p:clrMapOvr>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Metro template 12">
    <p:spTree>
      <p:nvGrpSpPr>
        <p:cNvPr id="1" name=""/>
        <p:cNvGrpSpPr/>
        <p:nvPr/>
      </p:nvGrpSpPr>
      <p:grpSpPr>
        <a:xfrm>
          <a:off x="0" y="0"/>
          <a:ext cx="0" cy="0"/>
          <a:chOff x="0" y="0"/>
          <a:chExt cx="0" cy="0"/>
        </a:xfrm>
      </p:grpSpPr>
      <p:sp>
        <p:nvSpPr>
          <p:cNvPr id="20" name="Picture Placeholder 10"/>
          <p:cNvSpPr>
            <a:spLocks noGrp="1"/>
          </p:cNvSpPr>
          <p:nvPr>
            <p:ph type="pic" sz="quarter" idx="18" hasCustomPrompt="1"/>
          </p:nvPr>
        </p:nvSpPr>
        <p:spPr>
          <a:xfrm>
            <a:off x="4599842" y="1830466"/>
            <a:ext cx="3263900" cy="3852333"/>
          </a:xfrm>
        </p:spPr>
        <p:txBody>
          <a:bodyPr>
            <a:normAutofit/>
          </a:bodyPr>
          <a:lstStyle>
            <a:lvl1pPr marL="0" indent="0">
              <a:buNone/>
              <a:defRPr lang="en-US" sz="2400" b="0" kern="1200" baseline="0" dirty="0">
                <a:solidFill>
                  <a:schemeClr val="tx1"/>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Insert Photo</a:t>
            </a:r>
            <a:endParaRPr lang="en-US" dirty="0"/>
          </a:p>
        </p:txBody>
      </p:sp>
      <p:sp>
        <p:nvSpPr>
          <p:cNvPr id="7" name="Date Placeholder 6"/>
          <p:cNvSpPr>
            <a:spLocks noGrp="1"/>
          </p:cNvSpPr>
          <p:nvPr>
            <p:ph type="dt" sz="half" idx="10"/>
          </p:nvPr>
        </p:nvSpPr>
        <p:spPr/>
        <p:txBody>
          <a:bodyPr/>
          <a:lstStyle/>
          <a:p>
            <a:fld id="{B5913DFB-9003-47F2-BA72-A45DC80D6FE8}" type="datetimeFigureOut">
              <a:rPr kumimoji="1" lang="ja-JP" altLang="en-US" smtClean="0"/>
              <a:t>2016/6/10</a:t>
            </a:fld>
            <a:endParaRPr kumimoji="1" lang="ja-JP" altLang="en-US" dirty="0"/>
          </a:p>
        </p:txBody>
      </p:sp>
      <p:sp>
        <p:nvSpPr>
          <p:cNvPr id="8" name="Footer Placeholder 7"/>
          <p:cNvSpPr>
            <a:spLocks noGrp="1"/>
          </p:cNvSpPr>
          <p:nvPr>
            <p:ph type="ftr" sz="quarter" idx="11"/>
          </p:nvPr>
        </p:nvSpPr>
        <p:spPr/>
        <p:txBody>
          <a:bodyPr/>
          <a:lstStyle/>
          <a:p>
            <a:endParaRPr kumimoji="1" lang="ja-JP" altLang="en-US" dirty="0"/>
          </a:p>
        </p:txBody>
      </p:sp>
      <p:sp>
        <p:nvSpPr>
          <p:cNvPr id="9" name="Slide Number Placeholder 8"/>
          <p:cNvSpPr>
            <a:spLocks noGrp="1"/>
          </p:cNvSpPr>
          <p:nvPr>
            <p:ph type="sldNum" sz="quarter" idx="12"/>
          </p:nvPr>
        </p:nvSpPr>
        <p:spPr/>
        <p:txBody>
          <a:bodyPr/>
          <a:lstStyle/>
          <a:p>
            <a:fld id="{ED25E54F-BE75-4DBC-9F1B-B36626FC8750}" type="slidenum">
              <a:rPr kumimoji="1" lang="ja-JP" altLang="en-US" smtClean="0"/>
              <a:t>‹#›</a:t>
            </a:fld>
            <a:endParaRPr kumimoji="1" lang="ja-JP" altLang="en-US" dirty="0"/>
          </a:p>
        </p:txBody>
      </p:sp>
      <p:sp>
        <p:nvSpPr>
          <p:cNvPr id="13" name="Rectangle 12"/>
          <p:cNvSpPr/>
          <p:nvPr/>
        </p:nvSpPr>
        <p:spPr bwMode="auto">
          <a:xfrm>
            <a:off x="8009467" y="1828800"/>
            <a:ext cx="3549192" cy="1874325"/>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121920" rIns="60960" bIns="121920" numCol="1" spcCol="0" rtlCol="0" fromWordArt="0" anchor="t" anchorCtr="0" forceAA="0" compatLnSpc="1">
            <a:prstTxWarp prst="textNoShape">
              <a:avLst/>
            </a:prstTxWarp>
            <a:noAutofit/>
          </a:bodyPr>
          <a:lstStyle/>
          <a:p>
            <a:pPr lvl="0"/>
            <a:endParaRPr lang="en-US" sz="2000" dirty="0">
              <a:latin typeface="Segoe UI" pitchFamily="34" charset="0"/>
              <a:ea typeface="Segoe UI" pitchFamily="34" charset="0"/>
              <a:cs typeface="Segoe UI" pitchFamily="34" charset="0"/>
            </a:endParaRPr>
          </a:p>
        </p:txBody>
      </p:sp>
      <p:sp>
        <p:nvSpPr>
          <p:cNvPr id="14" name="Rectangle 13"/>
          <p:cNvSpPr/>
          <p:nvPr/>
        </p:nvSpPr>
        <p:spPr bwMode="auto">
          <a:xfrm>
            <a:off x="599056" y="1828800"/>
            <a:ext cx="3859915" cy="1874325"/>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121920" rIns="60960" bIns="121920" numCol="1" spcCol="0" rtlCol="0" fromWordArt="0" anchor="t" anchorCtr="0" forceAA="0" compatLnSpc="1">
            <a:prstTxWarp prst="textNoShape">
              <a:avLst/>
            </a:prstTxWarp>
            <a:noAutofit/>
          </a:bodyPr>
          <a:lstStyle/>
          <a:p>
            <a:pPr lvl="0"/>
            <a:endParaRPr lang="en-US" sz="2000" dirty="0">
              <a:solidFill>
                <a:srgbClr val="FFFFFF"/>
              </a:solidFill>
              <a:latin typeface="Segoe UI" pitchFamily="34" charset="0"/>
              <a:ea typeface="Segoe UI" pitchFamily="34" charset="0"/>
              <a:cs typeface="Segoe UI" pitchFamily="34" charset="0"/>
            </a:endParaRPr>
          </a:p>
        </p:txBody>
      </p:sp>
      <p:sp>
        <p:nvSpPr>
          <p:cNvPr id="15" name="Rectangle 14"/>
          <p:cNvSpPr/>
          <p:nvPr/>
        </p:nvSpPr>
        <p:spPr bwMode="auto">
          <a:xfrm>
            <a:off x="599056" y="3819119"/>
            <a:ext cx="1879128" cy="1870483"/>
          </a:xfrm>
          <a:prstGeom prst="rect">
            <a:avLst/>
          </a:prstGeom>
          <a:solidFill>
            <a:srgbClr val="6DC2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121920" rIns="60960" bIns="121920" numCol="1" spcCol="0" rtlCol="0" fromWordArt="0" anchor="ctr" anchorCtr="0" forceAA="0" compatLnSpc="1">
            <a:prstTxWarp prst="textNoShape">
              <a:avLst/>
            </a:prstTxWarp>
            <a:noAutofit/>
          </a:bodyPr>
          <a:lstStyle/>
          <a:p>
            <a:pPr defTabSz="914198" fontAlgn="base">
              <a:spcBef>
                <a:spcPct val="0"/>
              </a:spcBef>
              <a:spcAft>
                <a:spcPct val="0"/>
              </a:spcAft>
            </a:pPr>
            <a:endParaRPr lang="en-US" sz="2133" spc="-51" dirty="0" smtClean="0">
              <a:solidFill>
                <a:srgbClr val="FFFFFF"/>
              </a:solidFill>
              <a:latin typeface="Segoe UI" pitchFamily="34" charset="0"/>
              <a:ea typeface="Segoe UI" pitchFamily="34" charset="0"/>
              <a:cs typeface="Segoe UI" pitchFamily="34" charset="0"/>
            </a:endParaRPr>
          </a:p>
        </p:txBody>
      </p:sp>
      <p:sp>
        <p:nvSpPr>
          <p:cNvPr id="16" name="Rectangle 15"/>
          <p:cNvSpPr/>
          <p:nvPr/>
        </p:nvSpPr>
        <p:spPr bwMode="auto">
          <a:xfrm>
            <a:off x="2581380" y="3819120"/>
            <a:ext cx="1879128" cy="1870481"/>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121920" rIns="60960" bIns="121920" numCol="1" spcCol="0" rtlCol="0" fromWordArt="0" anchor="t" anchorCtr="0" forceAA="0" compatLnSpc="1">
            <a:prstTxWarp prst="textNoShape">
              <a:avLst/>
            </a:prstTxWarp>
            <a:noAutofit/>
          </a:bodyPr>
          <a:lstStyle/>
          <a:p>
            <a:pPr defTabSz="914198" fontAlgn="base">
              <a:spcBef>
                <a:spcPct val="0"/>
              </a:spcBef>
              <a:spcAft>
                <a:spcPct val="0"/>
              </a:spcAft>
            </a:pPr>
            <a:endParaRPr lang="en-US" sz="2000" spc="-51" dirty="0">
              <a:solidFill>
                <a:schemeClr val="bg1"/>
              </a:solidFill>
              <a:latin typeface="Segoe UI" pitchFamily="34" charset="0"/>
              <a:ea typeface="Segoe UI" pitchFamily="34" charset="0"/>
              <a:cs typeface="Segoe UI" pitchFamily="34" charset="0"/>
            </a:endParaRPr>
          </a:p>
        </p:txBody>
      </p:sp>
      <p:sp>
        <p:nvSpPr>
          <p:cNvPr id="17" name="Rectangle 16"/>
          <p:cNvSpPr/>
          <p:nvPr/>
        </p:nvSpPr>
        <p:spPr bwMode="auto">
          <a:xfrm>
            <a:off x="8009467" y="3819120"/>
            <a:ext cx="3549192" cy="1870481"/>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121920" rIns="60960" bIns="121920" numCol="1" spcCol="0" rtlCol="0" fromWordArt="0" anchor="t" anchorCtr="0" forceAA="0" compatLnSpc="1">
            <a:prstTxWarp prst="textNoShape">
              <a:avLst/>
            </a:prstTxWarp>
            <a:noAutofit/>
          </a:bodyPr>
          <a:lstStyle/>
          <a:p>
            <a:pPr lvl="0"/>
            <a:endParaRPr lang="en-US" sz="2000" dirty="0">
              <a:latin typeface="Segoe UI" pitchFamily="34" charset="0"/>
              <a:ea typeface="Segoe UI" pitchFamily="34" charset="0"/>
              <a:cs typeface="Segoe UI" pitchFamily="34" charset="0"/>
            </a:endParaRPr>
          </a:p>
        </p:txBody>
      </p:sp>
      <p:sp>
        <p:nvSpPr>
          <p:cNvPr id="21" name="Text Placeholder 3"/>
          <p:cNvSpPr>
            <a:spLocks noGrp="1"/>
          </p:cNvSpPr>
          <p:nvPr>
            <p:ph type="body" sz="quarter" idx="13" hasCustomPrompt="1"/>
          </p:nvPr>
        </p:nvSpPr>
        <p:spPr>
          <a:xfrm>
            <a:off x="599056" y="1825643"/>
            <a:ext cx="3859915" cy="1877483"/>
          </a:xfrm>
        </p:spPr>
        <p:txBody>
          <a:bodyPr>
            <a:normAutofit/>
          </a:bodyPr>
          <a:lstStyle>
            <a:lvl1pPr marL="0" indent="0">
              <a:buNone/>
              <a:defRPr lang="en-US" sz="2400" b="0" kern="1200" dirty="0" smtClean="0">
                <a:solidFill>
                  <a:srgbClr val="FFFFFF"/>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Enter Text</a:t>
            </a:r>
          </a:p>
        </p:txBody>
      </p:sp>
      <p:sp>
        <p:nvSpPr>
          <p:cNvPr id="22" name="Picture Placeholder 8"/>
          <p:cNvSpPr>
            <a:spLocks noGrp="1"/>
          </p:cNvSpPr>
          <p:nvPr>
            <p:ph type="pic" sz="quarter" idx="17" hasCustomPrompt="1"/>
          </p:nvPr>
        </p:nvSpPr>
        <p:spPr>
          <a:xfrm>
            <a:off x="598584" y="3818467"/>
            <a:ext cx="1879600" cy="1871133"/>
          </a:xfrm>
        </p:spPr>
        <p:txBody>
          <a:bodyPr>
            <a:normAutofit/>
          </a:bodyPr>
          <a:lstStyle>
            <a:lvl1pPr marL="0" indent="0">
              <a:buNone/>
              <a:defRPr lang="en-US" sz="2400" b="0" kern="1200" dirty="0">
                <a:solidFill>
                  <a:srgbClr val="FFFFFF"/>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Insert Icon</a:t>
            </a:r>
            <a:endParaRPr lang="en-US" dirty="0"/>
          </a:p>
        </p:txBody>
      </p:sp>
      <p:sp>
        <p:nvSpPr>
          <p:cNvPr id="23" name="Text Placeholder 3"/>
          <p:cNvSpPr>
            <a:spLocks noGrp="1"/>
          </p:cNvSpPr>
          <p:nvPr>
            <p:ph type="body" sz="quarter" idx="19" hasCustomPrompt="1"/>
          </p:nvPr>
        </p:nvSpPr>
        <p:spPr>
          <a:xfrm>
            <a:off x="8009467" y="1825643"/>
            <a:ext cx="3549192" cy="1877483"/>
          </a:xfrm>
        </p:spPr>
        <p:txBody>
          <a:bodyPr>
            <a:normAutofit/>
          </a:bodyPr>
          <a:lstStyle>
            <a:lvl1pPr marL="0" indent="0">
              <a:buNone/>
              <a:defRPr lang="en-US" sz="2400" b="0" kern="1200" dirty="0" smtClean="0">
                <a:solidFill>
                  <a:srgbClr val="FFFFFF"/>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Enter Text</a:t>
            </a:r>
          </a:p>
        </p:txBody>
      </p:sp>
      <p:sp>
        <p:nvSpPr>
          <p:cNvPr id="24" name="Text Placeholder 3"/>
          <p:cNvSpPr>
            <a:spLocks noGrp="1"/>
          </p:cNvSpPr>
          <p:nvPr>
            <p:ph type="body" sz="quarter" idx="20" hasCustomPrompt="1"/>
          </p:nvPr>
        </p:nvSpPr>
        <p:spPr>
          <a:xfrm>
            <a:off x="8009467" y="3819119"/>
            <a:ext cx="3549192" cy="1877483"/>
          </a:xfrm>
        </p:spPr>
        <p:txBody>
          <a:bodyPr>
            <a:normAutofit/>
          </a:bodyPr>
          <a:lstStyle>
            <a:lvl1pPr marL="0" indent="0">
              <a:buNone/>
              <a:defRPr lang="en-US" sz="2400" b="0" kern="1200" dirty="0" smtClean="0">
                <a:solidFill>
                  <a:srgbClr val="FFFFFF"/>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Enter Text</a:t>
            </a:r>
          </a:p>
        </p:txBody>
      </p:sp>
      <p:sp>
        <p:nvSpPr>
          <p:cNvPr id="25" name="Text Placeholder 3"/>
          <p:cNvSpPr>
            <a:spLocks noGrp="1"/>
          </p:cNvSpPr>
          <p:nvPr>
            <p:ph type="body" sz="quarter" idx="21" hasCustomPrompt="1"/>
          </p:nvPr>
        </p:nvSpPr>
        <p:spPr>
          <a:xfrm>
            <a:off x="2581381" y="3819119"/>
            <a:ext cx="1877591" cy="1877483"/>
          </a:xfrm>
        </p:spPr>
        <p:txBody>
          <a:bodyPr>
            <a:normAutofit/>
          </a:bodyPr>
          <a:lstStyle>
            <a:lvl1pPr marL="0" indent="0">
              <a:buNone/>
              <a:defRPr lang="en-US" sz="2400" b="0" kern="1200" dirty="0" smtClean="0">
                <a:solidFill>
                  <a:srgbClr val="FFFFFF"/>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Enter Text</a:t>
            </a:r>
          </a:p>
        </p:txBody>
      </p:sp>
      <p:sp>
        <p:nvSpPr>
          <p:cNvPr id="18" name="Title 1"/>
          <p:cNvSpPr>
            <a:spLocks noGrp="1"/>
          </p:cNvSpPr>
          <p:nvPr>
            <p:ph type="title" hasCustomPrompt="1"/>
          </p:nvPr>
        </p:nvSpPr>
        <p:spPr>
          <a:xfrm>
            <a:off x="609600" y="2"/>
            <a:ext cx="11582400" cy="864781"/>
          </a:xfrm>
        </p:spPr>
        <p:txBody>
          <a:bodyPr lIns="182880" tIns="0" rIns="182880" anchor="b" anchorCtr="0">
            <a:noAutofit/>
          </a:bodyPr>
          <a:lstStyle>
            <a:lvl1pPr algn="l">
              <a:defRPr sz="3733" b="0" cap="none">
                <a:solidFill>
                  <a:srgbClr val="0072C6"/>
                </a:solidFill>
                <a:latin typeface="Segoe Light"/>
                <a:cs typeface="Segoe Light"/>
              </a:defRPr>
            </a:lvl1pPr>
          </a:lstStyle>
          <a:p>
            <a:r>
              <a:rPr lang="en-US" dirty="0" smtClean="0"/>
              <a:t>title of text slide</a:t>
            </a:r>
            <a:endParaRPr lang="en-US" dirty="0"/>
          </a:p>
        </p:txBody>
      </p:sp>
    </p:spTree>
    <p:extLst>
      <p:ext uri="{BB962C8B-B14F-4D97-AF65-F5344CB8AC3E}">
        <p14:creationId xmlns:p14="http://schemas.microsoft.com/office/powerpoint/2010/main" val="1198133798"/>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nd Content 4">
    <p:spTree>
      <p:nvGrpSpPr>
        <p:cNvPr id="1" name=""/>
        <p:cNvGrpSpPr/>
        <p:nvPr/>
      </p:nvGrpSpPr>
      <p:grpSpPr>
        <a:xfrm>
          <a:off x="0" y="0"/>
          <a:ext cx="0" cy="0"/>
          <a:chOff x="0" y="0"/>
          <a:chExt cx="0" cy="0"/>
        </a:xfrm>
      </p:grpSpPr>
      <p:pic>
        <p:nvPicPr>
          <p:cNvPr id="3" name="Picture 2" descr="new_0001_Layer Comp 2.jpg"/>
          <p:cNvPicPr>
            <a:picLocks noChangeAspect="1"/>
          </p:cNvPicPr>
          <p:nvPr/>
        </p:nvPicPr>
        <p:blipFill rotWithShape="1">
          <a:blip r:embed="rId2">
            <a:extLst>
              <a:ext uri="{28A0092B-C50C-407E-A947-70E740481C1C}">
                <a14:useLocalDpi xmlns:a14="http://schemas.microsoft.com/office/drawing/2010/main" val="0"/>
              </a:ext>
            </a:extLst>
          </a:blip>
          <a:srcRect l="673" t="10272" r="17057" b="7457"/>
          <a:stretch/>
        </p:blipFill>
        <p:spPr>
          <a:xfrm>
            <a:off x="-1" y="0"/>
            <a:ext cx="12192001" cy="6858000"/>
          </a:xfrm>
          <a:prstGeom prst="rect">
            <a:avLst/>
          </a:prstGeom>
        </p:spPr>
      </p:pic>
      <p:sp>
        <p:nvSpPr>
          <p:cNvPr id="9" name="Rectangle 8"/>
          <p:cNvSpPr/>
          <p:nvPr/>
        </p:nvSpPr>
        <p:spPr>
          <a:xfrm>
            <a:off x="877803" y="449235"/>
            <a:ext cx="4742232" cy="4815948"/>
          </a:xfrm>
          <a:prstGeom prst="rect">
            <a:avLst/>
          </a:prstGeom>
          <a:solidFill>
            <a:srgbClr val="0072C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baseline="0" dirty="0"/>
          </a:p>
        </p:txBody>
      </p:sp>
      <p:sp>
        <p:nvSpPr>
          <p:cNvPr id="12" name="Rectangle 11"/>
          <p:cNvSpPr/>
          <p:nvPr/>
        </p:nvSpPr>
        <p:spPr>
          <a:xfrm flipH="1">
            <a:off x="877803" y="5338201"/>
            <a:ext cx="1075355" cy="1071943"/>
          </a:xfrm>
          <a:prstGeom prst="rect">
            <a:avLst/>
          </a:prstGeom>
          <a:solidFill>
            <a:srgbClr val="00BC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3" name="Rectangle 12"/>
          <p:cNvSpPr/>
          <p:nvPr/>
        </p:nvSpPr>
        <p:spPr>
          <a:xfrm flipH="1">
            <a:off x="272961" y="5335369"/>
            <a:ext cx="531825" cy="530139"/>
          </a:xfrm>
          <a:prstGeom prst="rect">
            <a:avLst/>
          </a:prstGeom>
          <a:solidFill>
            <a:srgbClr val="0072C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4" name="Rectangle 13"/>
          <p:cNvSpPr/>
          <p:nvPr/>
        </p:nvSpPr>
        <p:spPr>
          <a:xfrm flipH="1">
            <a:off x="547355" y="5005739"/>
            <a:ext cx="257431" cy="256613"/>
          </a:xfrm>
          <a:prstGeom prst="rect">
            <a:avLst/>
          </a:prstGeom>
          <a:solidFill>
            <a:srgbClr val="6DC2E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6" name="Title Placeholder 1"/>
          <p:cNvSpPr>
            <a:spLocks noGrp="1"/>
          </p:cNvSpPr>
          <p:nvPr>
            <p:ph type="title" hasCustomPrompt="1"/>
          </p:nvPr>
        </p:nvSpPr>
        <p:spPr>
          <a:xfrm>
            <a:off x="878702" y="869447"/>
            <a:ext cx="4741333" cy="2301300"/>
          </a:xfrm>
          <a:prstGeom prst="rect">
            <a:avLst/>
          </a:prstGeom>
        </p:spPr>
        <p:txBody>
          <a:bodyPr vert="horz" lIns="91440" tIns="0" rIns="91440" bIns="45720" rtlCol="0" anchor="t" anchorCtr="0">
            <a:noAutofit/>
          </a:bodyPr>
          <a:lstStyle>
            <a:lvl1pPr algn="l">
              <a:defRPr sz="6400" b="0" cap="none" baseline="0">
                <a:solidFill>
                  <a:srgbClr val="FFFFFF"/>
                </a:solidFill>
                <a:latin typeface="Segoe Light"/>
                <a:cs typeface="Segoe Light"/>
              </a:defRPr>
            </a:lvl1pPr>
          </a:lstStyle>
          <a:p>
            <a:r>
              <a:rPr lang="en-US" dirty="0" smtClean="0"/>
              <a:t>title of presentation</a:t>
            </a:r>
            <a:endParaRPr lang="en-US" dirty="0"/>
          </a:p>
        </p:txBody>
      </p:sp>
      <p:sp>
        <p:nvSpPr>
          <p:cNvPr id="17" name="Subtitle 2"/>
          <p:cNvSpPr>
            <a:spLocks noGrp="1"/>
          </p:cNvSpPr>
          <p:nvPr>
            <p:ph type="subTitle" idx="1" hasCustomPrompt="1"/>
          </p:nvPr>
        </p:nvSpPr>
        <p:spPr>
          <a:xfrm>
            <a:off x="877804" y="3884501"/>
            <a:ext cx="4140473" cy="674364"/>
          </a:xfrm>
        </p:spPr>
        <p:txBody>
          <a:bodyPr tIns="0">
            <a:normAutofit/>
          </a:bodyPr>
          <a:lstStyle>
            <a:lvl1pPr marL="0" indent="0" algn="l">
              <a:buNone/>
              <a:defRPr sz="2667" b="0">
                <a:solidFill>
                  <a:srgbClr val="FFFFFF"/>
                </a:solidFill>
                <a:latin typeface="Segoe Light"/>
                <a:cs typeface="Segoe Light"/>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smtClean="0"/>
              <a:t>Click to add subtitle</a:t>
            </a:r>
            <a:endParaRPr lang="en-US" dirty="0"/>
          </a:p>
        </p:txBody>
      </p:sp>
      <p:pic>
        <p:nvPicPr>
          <p:cNvPr id="10" name="Picture 12" descr="Z:\Share\To-Jake\logos_for_jake\MSP_regular.png"/>
          <p:cNvPicPr>
            <a:picLocks noChangeAspect="1" noChangeArrowheads="1"/>
          </p:cNvPicPr>
          <p:nvPr/>
        </p:nvPicPr>
        <p:blipFill>
          <a:blip r:embed="rId3"/>
          <a:stretch>
            <a:fillRect/>
          </a:stretch>
        </p:blipFill>
        <p:spPr bwMode="auto">
          <a:xfrm>
            <a:off x="8032840" y="6026168"/>
            <a:ext cx="4159160" cy="831832"/>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105226740"/>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and Content 5">
    <p:spTree>
      <p:nvGrpSpPr>
        <p:cNvPr id="1" name=""/>
        <p:cNvGrpSpPr/>
        <p:nvPr/>
      </p:nvGrpSpPr>
      <p:grpSpPr>
        <a:xfrm>
          <a:off x="0" y="0"/>
          <a:ext cx="0" cy="0"/>
          <a:chOff x="0" y="0"/>
          <a:chExt cx="0" cy="0"/>
        </a:xfrm>
      </p:grpSpPr>
      <p:pic>
        <p:nvPicPr>
          <p:cNvPr id="2" name="Picture 1" descr="MSC12_Sam_001_16x9.jp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 y="0"/>
            <a:ext cx="12188388" cy="6858000"/>
          </a:xfrm>
          <a:prstGeom prst="rect">
            <a:avLst/>
          </a:prstGeom>
        </p:spPr>
      </p:pic>
      <p:sp>
        <p:nvSpPr>
          <p:cNvPr id="10" name="Rectangle 9"/>
          <p:cNvSpPr/>
          <p:nvPr/>
        </p:nvSpPr>
        <p:spPr>
          <a:xfrm>
            <a:off x="7079116" y="546949"/>
            <a:ext cx="4742232" cy="4815948"/>
          </a:xfrm>
          <a:prstGeom prst="rect">
            <a:avLst/>
          </a:prstGeom>
          <a:solidFill>
            <a:srgbClr val="0072C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baseline="0" dirty="0"/>
          </a:p>
        </p:txBody>
      </p:sp>
      <p:sp>
        <p:nvSpPr>
          <p:cNvPr id="18" name="Title Placeholder 1"/>
          <p:cNvSpPr>
            <a:spLocks noGrp="1"/>
          </p:cNvSpPr>
          <p:nvPr>
            <p:ph type="title" hasCustomPrompt="1"/>
          </p:nvPr>
        </p:nvSpPr>
        <p:spPr>
          <a:xfrm>
            <a:off x="7079116" y="957582"/>
            <a:ext cx="4741333" cy="2301300"/>
          </a:xfrm>
          <a:prstGeom prst="rect">
            <a:avLst/>
          </a:prstGeom>
        </p:spPr>
        <p:txBody>
          <a:bodyPr vert="horz" lIns="91440" tIns="0" rIns="91440" bIns="45720" rtlCol="0" anchor="t" anchorCtr="0">
            <a:noAutofit/>
          </a:bodyPr>
          <a:lstStyle>
            <a:lvl1pPr algn="l">
              <a:defRPr sz="6400" b="0" cap="none" baseline="0">
                <a:solidFill>
                  <a:srgbClr val="FFFFFF"/>
                </a:solidFill>
                <a:latin typeface="Segoe Light"/>
                <a:cs typeface="Segoe Light"/>
              </a:defRPr>
            </a:lvl1pPr>
          </a:lstStyle>
          <a:p>
            <a:r>
              <a:rPr lang="en-US" dirty="0" smtClean="0"/>
              <a:t>title of presentation</a:t>
            </a:r>
            <a:endParaRPr lang="en-US" dirty="0"/>
          </a:p>
        </p:txBody>
      </p:sp>
      <p:sp>
        <p:nvSpPr>
          <p:cNvPr id="19" name="Subtitle 2"/>
          <p:cNvSpPr>
            <a:spLocks noGrp="1"/>
          </p:cNvSpPr>
          <p:nvPr>
            <p:ph type="subTitle" idx="1" hasCustomPrompt="1"/>
          </p:nvPr>
        </p:nvSpPr>
        <p:spPr>
          <a:xfrm>
            <a:off x="7669053" y="3957947"/>
            <a:ext cx="4140473" cy="674364"/>
          </a:xfrm>
        </p:spPr>
        <p:txBody>
          <a:bodyPr tIns="0">
            <a:normAutofit/>
          </a:bodyPr>
          <a:lstStyle>
            <a:lvl1pPr marL="0" indent="0" algn="l">
              <a:buNone/>
              <a:defRPr sz="2667" b="0">
                <a:solidFill>
                  <a:srgbClr val="FFFFFF"/>
                </a:solidFill>
                <a:latin typeface="Segoe Light"/>
                <a:cs typeface="Segoe Light"/>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smtClean="0"/>
              <a:t>Click to add subtitle</a:t>
            </a:r>
            <a:endParaRPr lang="en-US" dirty="0"/>
          </a:p>
        </p:txBody>
      </p:sp>
      <p:sp>
        <p:nvSpPr>
          <p:cNvPr id="11" name="Rectangle 10"/>
          <p:cNvSpPr/>
          <p:nvPr/>
        </p:nvSpPr>
        <p:spPr>
          <a:xfrm flipH="1">
            <a:off x="7079116" y="5435914"/>
            <a:ext cx="1075355" cy="1071943"/>
          </a:xfrm>
          <a:prstGeom prst="rect">
            <a:avLst/>
          </a:prstGeom>
          <a:solidFill>
            <a:srgbClr val="00BC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2" name="Rectangle 11"/>
          <p:cNvSpPr/>
          <p:nvPr/>
        </p:nvSpPr>
        <p:spPr>
          <a:xfrm flipH="1">
            <a:off x="6474274" y="5433083"/>
            <a:ext cx="531825" cy="530139"/>
          </a:xfrm>
          <a:prstGeom prst="rect">
            <a:avLst/>
          </a:prstGeom>
          <a:solidFill>
            <a:srgbClr val="0072C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3" name="Rectangle 12"/>
          <p:cNvSpPr/>
          <p:nvPr/>
        </p:nvSpPr>
        <p:spPr>
          <a:xfrm flipH="1">
            <a:off x="6748669" y="5103452"/>
            <a:ext cx="257431" cy="256613"/>
          </a:xfrm>
          <a:prstGeom prst="rect">
            <a:avLst/>
          </a:prstGeom>
          <a:solidFill>
            <a:srgbClr val="6DC2E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pic>
        <p:nvPicPr>
          <p:cNvPr id="14" name="Picture 12" descr="Z:\Share\To-Jake\logos_for_jake\MSP_regular.png"/>
          <p:cNvPicPr>
            <a:picLocks noChangeAspect="1" noChangeArrowheads="1"/>
          </p:cNvPicPr>
          <p:nvPr/>
        </p:nvPicPr>
        <p:blipFill>
          <a:blip r:embed="rId3"/>
          <a:stretch>
            <a:fillRect/>
          </a:stretch>
        </p:blipFill>
        <p:spPr bwMode="auto">
          <a:xfrm>
            <a:off x="0" y="6026168"/>
            <a:ext cx="4159160" cy="831832"/>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3112921751"/>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and Content 6">
    <p:spTree>
      <p:nvGrpSpPr>
        <p:cNvPr id="1" name=""/>
        <p:cNvGrpSpPr/>
        <p:nvPr/>
      </p:nvGrpSpPr>
      <p:grpSpPr>
        <a:xfrm>
          <a:off x="0" y="0"/>
          <a:ext cx="0" cy="0"/>
          <a:chOff x="0" y="0"/>
          <a:chExt cx="0" cy="0"/>
        </a:xfrm>
      </p:grpSpPr>
      <p:pic>
        <p:nvPicPr>
          <p:cNvPr id="3" name="Picture 2" descr="new_0002_Layer Comp 3.jpg"/>
          <p:cNvPicPr>
            <a:picLocks noChangeAspect="1"/>
          </p:cNvPicPr>
          <p:nvPr/>
        </p:nvPicPr>
        <p:blipFill rotWithShape="1">
          <a:blip r:embed="rId2">
            <a:extLst>
              <a:ext uri="{28A0092B-C50C-407E-A947-70E740481C1C}">
                <a14:useLocalDpi xmlns:a14="http://schemas.microsoft.com/office/drawing/2010/main" val="0"/>
              </a:ext>
            </a:extLst>
          </a:blip>
          <a:srcRect t="8470" r="8470"/>
          <a:stretch/>
        </p:blipFill>
        <p:spPr>
          <a:xfrm>
            <a:off x="-1" y="0"/>
            <a:ext cx="12192001" cy="6858000"/>
          </a:xfrm>
          <a:prstGeom prst="rect">
            <a:avLst/>
          </a:prstGeom>
        </p:spPr>
      </p:pic>
      <p:sp>
        <p:nvSpPr>
          <p:cNvPr id="10" name="Rectangle 9"/>
          <p:cNvSpPr/>
          <p:nvPr/>
        </p:nvSpPr>
        <p:spPr>
          <a:xfrm>
            <a:off x="870755" y="408297"/>
            <a:ext cx="4742232" cy="4815948"/>
          </a:xfrm>
          <a:prstGeom prst="rect">
            <a:avLst/>
          </a:prstGeom>
          <a:solidFill>
            <a:srgbClr val="0072C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baseline="0" dirty="0"/>
          </a:p>
        </p:txBody>
      </p:sp>
      <p:sp>
        <p:nvSpPr>
          <p:cNvPr id="13" name="Rectangle 12"/>
          <p:cNvSpPr/>
          <p:nvPr/>
        </p:nvSpPr>
        <p:spPr>
          <a:xfrm flipH="1">
            <a:off x="870755" y="5297262"/>
            <a:ext cx="1075355" cy="1071943"/>
          </a:xfrm>
          <a:prstGeom prst="rect">
            <a:avLst/>
          </a:prstGeom>
          <a:solidFill>
            <a:srgbClr val="00BC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4" name="Rectangle 13"/>
          <p:cNvSpPr/>
          <p:nvPr/>
        </p:nvSpPr>
        <p:spPr>
          <a:xfrm flipH="1">
            <a:off x="265913" y="5294431"/>
            <a:ext cx="531825" cy="530139"/>
          </a:xfrm>
          <a:prstGeom prst="rect">
            <a:avLst/>
          </a:prstGeom>
          <a:solidFill>
            <a:srgbClr val="0072C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5" name="Rectangle 14"/>
          <p:cNvSpPr/>
          <p:nvPr/>
        </p:nvSpPr>
        <p:spPr>
          <a:xfrm flipH="1">
            <a:off x="540307" y="4964800"/>
            <a:ext cx="257431" cy="256613"/>
          </a:xfrm>
          <a:prstGeom prst="rect">
            <a:avLst/>
          </a:prstGeom>
          <a:solidFill>
            <a:srgbClr val="6DC2E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8" name="Title Placeholder 1"/>
          <p:cNvSpPr>
            <a:spLocks noGrp="1"/>
          </p:cNvSpPr>
          <p:nvPr>
            <p:ph type="title" hasCustomPrompt="1"/>
          </p:nvPr>
        </p:nvSpPr>
        <p:spPr>
          <a:xfrm>
            <a:off x="878702" y="869447"/>
            <a:ext cx="4741333" cy="2301300"/>
          </a:xfrm>
          <a:prstGeom prst="rect">
            <a:avLst/>
          </a:prstGeom>
        </p:spPr>
        <p:txBody>
          <a:bodyPr vert="horz" lIns="91440" tIns="0" rIns="91440" bIns="45720" rtlCol="0" anchor="t" anchorCtr="0">
            <a:noAutofit/>
          </a:bodyPr>
          <a:lstStyle>
            <a:lvl1pPr algn="l">
              <a:defRPr sz="6400" b="0" cap="none" baseline="0">
                <a:solidFill>
                  <a:srgbClr val="FFFFFF"/>
                </a:solidFill>
                <a:latin typeface="Segoe Light"/>
                <a:cs typeface="Segoe Light"/>
              </a:defRPr>
            </a:lvl1pPr>
          </a:lstStyle>
          <a:p>
            <a:r>
              <a:rPr lang="en-US" dirty="0" smtClean="0"/>
              <a:t>title of presentation</a:t>
            </a:r>
            <a:endParaRPr lang="en-US" dirty="0"/>
          </a:p>
        </p:txBody>
      </p:sp>
      <p:pic>
        <p:nvPicPr>
          <p:cNvPr id="11" name="Picture 12" descr="Z:\Share\To-Jake\logos_for_jake\MSP_regular.png"/>
          <p:cNvPicPr>
            <a:picLocks noChangeAspect="1" noChangeArrowheads="1"/>
          </p:cNvPicPr>
          <p:nvPr/>
        </p:nvPicPr>
        <p:blipFill>
          <a:blip r:embed="rId3"/>
          <a:stretch>
            <a:fillRect/>
          </a:stretch>
        </p:blipFill>
        <p:spPr bwMode="auto">
          <a:xfrm>
            <a:off x="8032840" y="0"/>
            <a:ext cx="4159160" cy="831832"/>
          </a:xfrm>
          <a:prstGeom prst="rect">
            <a:avLst/>
          </a:prstGeom>
          <a:noFill/>
          <a:extLst>
            <a:ext uri="{909E8E84-426E-40dd-AFC4-6F175D3DCCD1}">
              <a14:hiddenFill xmlns="" xmlns:a14="http://schemas.microsoft.com/office/drawing/2010/main">
                <a:solidFill>
                  <a:srgbClr val="FFFFFF"/>
                </a:solidFill>
              </a14:hiddenFill>
            </a:ext>
          </a:extLst>
        </p:spPr>
      </p:pic>
      <p:sp>
        <p:nvSpPr>
          <p:cNvPr id="19" name="Subtitle 2"/>
          <p:cNvSpPr>
            <a:spLocks noGrp="1"/>
          </p:cNvSpPr>
          <p:nvPr>
            <p:ph type="subTitle" idx="1" hasCustomPrompt="1"/>
          </p:nvPr>
        </p:nvSpPr>
        <p:spPr>
          <a:xfrm>
            <a:off x="877804" y="3884501"/>
            <a:ext cx="4140473" cy="674364"/>
          </a:xfrm>
        </p:spPr>
        <p:txBody>
          <a:bodyPr tIns="0">
            <a:normAutofit/>
          </a:bodyPr>
          <a:lstStyle>
            <a:lvl1pPr marL="0" indent="0" algn="l">
              <a:buNone/>
              <a:defRPr sz="2667" b="0">
                <a:solidFill>
                  <a:srgbClr val="FFFFFF"/>
                </a:solidFill>
                <a:latin typeface="Segoe Light"/>
                <a:cs typeface="Segoe Light"/>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smtClean="0"/>
              <a:t>Click to add subtitle</a:t>
            </a:r>
            <a:endParaRPr lang="en-US" dirty="0"/>
          </a:p>
        </p:txBody>
      </p:sp>
    </p:spTree>
    <p:extLst>
      <p:ext uri="{BB962C8B-B14F-4D97-AF65-F5344CB8AC3E}">
        <p14:creationId xmlns:p14="http://schemas.microsoft.com/office/powerpoint/2010/main" val="2128367760"/>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and Content 7">
    <p:spTree>
      <p:nvGrpSpPr>
        <p:cNvPr id="1" name=""/>
        <p:cNvGrpSpPr/>
        <p:nvPr/>
      </p:nvGrpSpPr>
      <p:grpSpPr>
        <a:xfrm>
          <a:off x="0" y="0"/>
          <a:ext cx="0" cy="0"/>
          <a:chOff x="0" y="0"/>
          <a:chExt cx="0" cy="0"/>
        </a:xfrm>
      </p:grpSpPr>
      <p:pic>
        <p:nvPicPr>
          <p:cNvPr id="4" name="Picture 3" descr="_0003_Layer Comp 4.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8" name="Rectangle 27"/>
          <p:cNvSpPr/>
          <p:nvPr/>
        </p:nvSpPr>
        <p:spPr>
          <a:xfrm>
            <a:off x="6978107" y="327539"/>
            <a:ext cx="4245403" cy="5167959"/>
          </a:xfrm>
          <a:prstGeom prst="rect">
            <a:avLst/>
          </a:prstGeom>
          <a:solidFill>
            <a:srgbClr val="0072C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29" name="Title Placeholder 1"/>
          <p:cNvSpPr>
            <a:spLocks noGrp="1"/>
          </p:cNvSpPr>
          <p:nvPr>
            <p:ph type="title" hasCustomPrompt="1"/>
          </p:nvPr>
        </p:nvSpPr>
        <p:spPr>
          <a:xfrm>
            <a:off x="6978109" y="1734558"/>
            <a:ext cx="4245400" cy="1954348"/>
          </a:xfrm>
          <a:prstGeom prst="rect">
            <a:avLst/>
          </a:prstGeom>
        </p:spPr>
        <p:txBody>
          <a:bodyPr vert="horz" lIns="91440" tIns="0" rIns="91440" bIns="45720" rtlCol="0" anchor="t" anchorCtr="0">
            <a:noAutofit/>
          </a:bodyPr>
          <a:lstStyle>
            <a:lvl1pPr algn="l">
              <a:defRPr sz="5867" b="0" cap="none" baseline="0">
                <a:solidFill>
                  <a:srgbClr val="FFFFFF"/>
                </a:solidFill>
                <a:latin typeface="Segoe Light"/>
                <a:cs typeface="Segoe Light"/>
              </a:defRPr>
            </a:lvl1pPr>
          </a:lstStyle>
          <a:p>
            <a:r>
              <a:rPr lang="en-US" dirty="0" smtClean="0"/>
              <a:t>title of </a:t>
            </a:r>
            <a:br>
              <a:rPr lang="en-US" dirty="0" smtClean="0"/>
            </a:br>
            <a:r>
              <a:rPr lang="en-US" dirty="0" smtClean="0"/>
              <a:t>presentation</a:t>
            </a:r>
            <a:endParaRPr lang="en-US" dirty="0"/>
          </a:p>
        </p:txBody>
      </p:sp>
      <p:sp>
        <p:nvSpPr>
          <p:cNvPr id="30" name="Subtitle 2"/>
          <p:cNvSpPr>
            <a:spLocks noGrp="1"/>
          </p:cNvSpPr>
          <p:nvPr>
            <p:ph type="subTitle" idx="1" hasCustomPrompt="1"/>
          </p:nvPr>
        </p:nvSpPr>
        <p:spPr>
          <a:xfrm>
            <a:off x="7165632" y="4706297"/>
            <a:ext cx="3870355" cy="572695"/>
          </a:xfrm>
        </p:spPr>
        <p:txBody>
          <a:bodyPr tIns="0">
            <a:normAutofit/>
          </a:bodyPr>
          <a:lstStyle>
            <a:lvl1pPr marL="0" indent="0" algn="l">
              <a:buNone/>
              <a:defRPr sz="2667" b="0">
                <a:solidFill>
                  <a:srgbClr val="FFFFFF"/>
                </a:solidFill>
                <a:latin typeface="Segoe Light"/>
                <a:cs typeface="Segoe Light"/>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smtClean="0"/>
              <a:t>Click to add subtitle</a:t>
            </a:r>
            <a:endParaRPr lang="en-US" dirty="0"/>
          </a:p>
        </p:txBody>
      </p:sp>
      <p:sp>
        <p:nvSpPr>
          <p:cNvPr id="31" name="Rectangle 30"/>
          <p:cNvSpPr/>
          <p:nvPr/>
        </p:nvSpPr>
        <p:spPr>
          <a:xfrm>
            <a:off x="11296917" y="5567947"/>
            <a:ext cx="531825" cy="530139"/>
          </a:xfrm>
          <a:prstGeom prst="rect">
            <a:avLst/>
          </a:prstGeom>
          <a:solidFill>
            <a:srgbClr val="0072C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32" name="Rectangle 31"/>
          <p:cNvSpPr/>
          <p:nvPr/>
        </p:nvSpPr>
        <p:spPr>
          <a:xfrm>
            <a:off x="11296917" y="5238284"/>
            <a:ext cx="257431" cy="256613"/>
          </a:xfrm>
          <a:prstGeom prst="rect">
            <a:avLst/>
          </a:prstGeom>
          <a:solidFill>
            <a:srgbClr val="6DC2E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33" name="Rectangle 32"/>
          <p:cNvSpPr/>
          <p:nvPr/>
        </p:nvSpPr>
        <p:spPr>
          <a:xfrm>
            <a:off x="10148155" y="5568515"/>
            <a:ext cx="1075355" cy="1071943"/>
          </a:xfrm>
          <a:prstGeom prst="rect">
            <a:avLst/>
          </a:prstGeom>
          <a:solidFill>
            <a:srgbClr val="00BC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pic>
        <p:nvPicPr>
          <p:cNvPr id="11" name="Picture 12" descr="Z:\Share\To-Jake\logos_for_jake\MSP_regular.png"/>
          <p:cNvPicPr>
            <a:picLocks noChangeAspect="1" noChangeArrowheads="1"/>
          </p:cNvPicPr>
          <p:nvPr/>
        </p:nvPicPr>
        <p:blipFill>
          <a:blip r:embed="rId3"/>
          <a:stretch>
            <a:fillRect/>
          </a:stretch>
        </p:blipFill>
        <p:spPr bwMode="auto">
          <a:xfrm>
            <a:off x="0" y="0"/>
            <a:ext cx="4159160" cy="831832"/>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3593318005"/>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ection Header 8">
    <p:spTree>
      <p:nvGrpSpPr>
        <p:cNvPr id="1" name=""/>
        <p:cNvGrpSpPr/>
        <p:nvPr/>
      </p:nvGrpSpPr>
      <p:grpSpPr>
        <a:xfrm>
          <a:off x="0" y="0"/>
          <a:ext cx="0" cy="0"/>
          <a:chOff x="0" y="0"/>
          <a:chExt cx="0" cy="0"/>
        </a:xfrm>
      </p:grpSpPr>
      <p:sp>
        <p:nvSpPr>
          <p:cNvPr id="9" name="Rectangle 8"/>
          <p:cNvSpPr/>
          <p:nvPr/>
        </p:nvSpPr>
        <p:spPr>
          <a:xfrm>
            <a:off x="1369422" y="619519"/>
            <a:ext cx="9736667" cy="3630748"/>
          </a:xfrm>
          <a:prstGeom prst="rect">
            <a:avLst/>
          </a:prstGeom>
          <a:solidFill>
            <a:srgbClr val="0072C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1" name="Title 1"/>
          <p:cNvSpPr>
            <a:spLocks noGrp="1"/>
          </p:cNvSpPr>
          <p:nvPr>
            <p:ph type="title" hasCustomPrompt="1"/>
          </p:nvPr>
        </p:nvSpPr>
        <p:spPr>
          <a:xfrm>
            <a:off x="1369423" y="1794192"/>
            <a:ext cx="9735691" cy="1107016"/>
          </a:xfrm>
        </p:spPr>
        <p:txBody>
          <a:bodyPr anchor="t">
            <a:noAutofit/>
          </a:bodyPr>
          <a:lstStyle>
            <a:lvl1pPr algn="l">
              <a:lnSpc>
                <a:spcPct val="80000"/>
              </a:lnSpc>
              <a:defRPr sz="7200" b="0" cap="none" baseline="0">
                <a:solidFill>
                  <a:schemeClr val="bg1"/>
                </a:solidFill>
                <a:latin typeface="Segoe Light"/>
                <a:cs typeface="Segoe Light"/>
              </a:defRPr>
            </a:lvl1pPr>
          </a:lstStyle>
          <a:p>
            <a:r>
              <a:rPr lang="en-US" dirty="0" smtClean="0"/>
              <a:t>title of presentation</a:t>
            </a:r>
            <a:endParaRPr lang="en-US" dirty="0"/>
          </a:p>
        </p:txBody>
      </p:sp>
      <p:sp>
        <p:nvSpPr>
          <p:cNvPr id="12" name="Text Placeholder 2"/>
          <p:cNvSpPr>
            <a:spLocks noGrp="1"/>
          </p:cNvSpPr>
          <p:nvPr>
            <p:ph type="body" idx="1" hasCustomPrompt="1"/>
          </p:nvPr>
        </p:nvSpPr>
        <p:spPr>
          <a:xfrm>
            <a:off x="1780095" y="2902658"/>
            <a:ext cx="9325019" cy="559473"/>
          </a:xfrm>
        </p:spPr>
        <p:txBody>
          <a:bodyPr anchor="b">
            <a:noAutofit/>
          </a:bodyPr>
          <a:lstStyle>
            <a:lvl1pPr marL="0" indent="0">
              <a:buNone/>
              <a:defRPr sz="2667" b="0">
                <a:solidFill>
                  <a:srgbClr val="FFFFFF"/>
                </a:solidFill>
                <a:latin typeface="Segoe Light"/>
                <a:cs typeface="Segoe Light"/>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en-US" dirty="0" smtClean="0"/>
              <a:t>Click to add subtitle</a:t>
            </a:r>
          </a:p>
        </p:txBody>
      </p:sp>
      <p:sp>
        <p:nvSpPr>
          <p:cNvPr id="13" name="Rectangle 12"/>
          <p:cNvSpPr/>
          <p:nvPr/>
        </p:nvSpPr>
        <p:spPr>
          <a:xfrm>
            <a:off x="762189" y="4323284"/>
            <a:ext cx="531825" cy="530139"/>
          </a:xfrm>
          <a:prstGeom prst="rect">
            <a:avLst/>
          </a:prstGeom>
          <a:solidFill>
            <a:srgbClr val="0072C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4" name="Rectangle 13"/>
          <p:cNvSpPr/>
          <p:nvPr/>
        </p:nvSpPr>
        <p:spPr>
          <a:xfrm>
            <a:off x="1037626" y="3993654"/>
            <a:ext cx="257431" cy="256613"/>
          </a:xfrm>
          <a:prstGeom prst="rect">
            <a:avLst/>
          </a:prstGeom>
          <a:solidFill>
            <a:srgbClr val="6DC2E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5" name="Rectangle 14"/>
          <p:cNvSpPr/>
          <p:nvPr/>
        </p:nvSpPr>
        <p:spPr>
          <a:xfrm>
            <a:off x="1369423" y="4323505"/>
            <a:ext cx="1075355" cy="1071943"/>
          </a:xfrm>
          <a:prstGeom prst="rect">
            <a:avLst/>
          </a:prstGeom>
          <a:solidFill>
            <a:srgbClr val="00BC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pic>
        <p:nvPicPr>
          <p:cNvPr id="16" name="Picture 15" descr="Z:\Share\To-Jake\logos_for_jake\MSP_regular.png"/>
          <p:cNvPicPr>
            <a:picLocks noChangeAspect="1" noChangeArrowheads="1"/>
          </p:cNvPicPr>
          <p:nvPr/>
        </p:nvPicPr>
        <p:blipFill>
          <a:blip r:embed="rId2"/>
          <a:stretch>
            <a:fillRect/>
          </a:stretch>
        </p:blipFill>
        <p:spPr bwMode="auto">
          <a:xfrm>
            <a:off x="8032840" y="6026168"/>
            <a:ext cx="4159160" cy="831832"/>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3836001243"/>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Divider page 1">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B5913DFB-9003-47F2-BA72-A45DC80D6FE8}" type="datetimeFigureOut">
              <a:rPr kumimoji="1" lang="ja-JP" altLang="en-US" smtClean="0"/>
              <a:t>2016/6/10</a:t>
            </a:fld>
            <a:endParaRPr kumimoji="1" lang="ja-JP" altLang="en-US" dirty="0"/>
          </a:p>
        </p:txBody>
      </p:sp>
      <p:sp>
        <p:nvSpPr>
          <p:cNvPr id="4" name="Footer Placeholder 3"/>
          <p:cNvSpPr>
            <a:spLocks noGrp="1"/>
          </p:cNvSpPr>
          <p:nvPr>
            <p:ph type="ftr" sz="quarter" idx="11"/>
          </p:nvPr>
        </p:nvSpPr>
        <p:spPr/>
        <p:txBody>
          <a:bodyPr/>
          <a:lstStyle/>
          <a:p>
            <a:endParaRPr kumimoji="1" lang="ja-JP" altLang="en-US" dirty="0"/>
          </a:p>
        </p:txBody>
      </p:sp>
      <p:sp>
        <p:nvSpPr>
          <p:cNvPr id="5" name="Slide Number Placeholder 4"/>
          <p:cNvSpPr>
            <a:spLocks noGrp="1"/>
          </p:cNvSpPr>
          <p:nvPr>
            <p:ph type="sldNum" sz="quarter" idx="12"/>
          </p:nvPr>
        </p:nvSpPr>
        <p:spPr/>
        <p:txBody>
          <a:bodyPr/>
          <a:lstStyle/>
          <a:p>
            <a:fld id="{ED25E54F-BE75-4DBC-9F1B-B36626FC8750}" type="slidenum">
              <a:rPr kumimoji="1" lang="ja-JP" altLang="en-US" smtClean="0"/>
              <a:t>‹#›</a:t>
            </a:fld>
            <a:endParaRPr kumimoji="1" lang="ja-JP" altLang="en-US" dirty="0"/>
          </a:p>
        </p:txBody>
      </p:sp>
      <p:sp>
        <p:nvSpPr>
          <p:cNvPr id="8" name="Rectangle 7"/>
          <p:cNvSpPr/>
          <p:nvPr/>
        </p:nvSpPr>
        <p:spPr>
          <a:xfrm>
            <a:off x="0" y="0"/>
            <a:ext cx="12192000" cy="6858000"/>
          </a:xfrm>
          <a:prstGeom prst="rect">
            <a:avLst/>
          </a:prstGeom>
          <a:solidFill>
            <a:srgbClr val="6DC2E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pic>
        <p:nvPicPr>
          <p:cNvPr id="10" name="Picture 12" descr="Z:\Share\To-Jake\logos_for_jake\MSP_regular.png"/>
          <p:cNvPicPr>
            <a:picLocks noChangeAspect="1" noChangeArrowheads="1"/>
          </p:cNvPicPr>
          <p:nvPr/>
        </p:nvPicPr>
        <p:blipFill>
          <a:blip r:embed="rId2"/>
          <a:stretch>
            <a:fillRect/>
          </a:stretch>
        </p:blipFill>
        <p:spPr bwMode="auto">
          <a:xfrm>
            <a:off x="8032840" y="6026168"/>
            <a:ext cx="4159160" cy="831832"/>
          </a:xfrm>
          <a:prstGeom prst="rect">
            <a:avLst/>
          </a:prstGeom>
          <a:noFill/>
          <a:extLst>
            <a:ext uri="{909E8E84-426E-40dd-AFC4-6F175D3DCCD1}">
              <a14:hiddenFill xmlns="" xmlns:a14="http://schemas.microsoft.com/office/drawing/2010/main">
                <a:solidFill>
                  <a:srgbClr val="FFFFFF"/>
                </a:solidFill>
              </a14:hiddenFill>
            </a:ext>
          </a:extLst>
        </p:spPr>
      </p:pic>
      <p:sp>
        <p:nvSpPr>
          <p:cNvPr id="12" name="Title 1"/>
          <p:cNvSpPr>
            <a:spLocks noGrp="1"/>
          </p:cNvSpPr>
          <p:nvPr>
            <p:ph type="title" hasCustomPrompt="1"/>
          </p:nvPr>
        </p:nvSpPr>
        <p:spPr>
          <a:xfrm>
            <a:off x="817748" y="2544584"/>
            <a:ext cx="10434725" cy="1469857"/>
          </a:xfrm>
        </p:spPr>
        <p:txBody>
          <a:bodyPr anchor="t">
            <a:noAutofit/>
          </a:bodyPr>
          <a:lstStyle>
            <a:lvl1pPr algn="l">
              <a:lnSpc>
                <a:spcPct val="80000"/>
              </a:lnSpc>
              <a:defRPr sz="9600" b="0" cap="none" baseline="0">
                <a:solidFill>
                  <a:schemeClr val="bg1"/>
                </a:solidFill>
                <a:latin typeface="Segoe Light"/>
                <a:cs typeface="Segoe Light"/>
              </a:defRPr>
            </a:lvl1pPr>
          </a:lstStyle>
          <a:p>
            <a:r>
              <a:rPr lang="en-US" dirty="0" smtClean="0"/>
              <a:t>divider page</a:t>
            </a:r>
            <a:endParaRPr lang="en-US" dirty="0"/>
          </a:p>
        </p:txBody>
      </p:sp>
      <p:sp>
        <p:nvSpPr>
          <p:cNvPr id="13" name="Text Placeholder 2"/>
          <p:cNvSpPr>
            <a:spLocks noGrp="1"/>
          </p:cNvSpPr>
          <p:nvPr>
            <p:ph type="body" idx="1" hasCustomPrompt="1"/>
          </p:nvPr>
        </p:nvSpPr>
        <p:spPr>
          <a:xfrm>
            <a:off x="1490801" y="4023360"/>
            <a:ext cx="9760180" cy="419605"/>
          </a:xfrm>
        </p:spPr>
        <p:txBody>
          <a:bodyPr anchor="b">
            <a:noAutofit/>
          </a:bodyPr>
          <a:lstStyle>
            <a:lvl1pPr marL="0" indent="0">
              <a:buNone/>
              <a:defRPr sz="2667" b="0">
                <a:solidFill>
                  <a:srgbClr val="FFFFFF"/>
                </a:solidFill>
                <a:latin typeface="Segoe Light"/>
                <a:cs typeface="Segoe Light"/>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en-US" dirty="0" smtClean="0"/>
              <a:t>Click to add text</a:t>
            </a:r>
          </a:p>
        </p:txBody>
      </p:sp>
    </p:spTree>
    <p:extLst>
      <p:ext uri="{BB962C8B-B14F-4D97-AF65-F5344CB8AC3E}">
        <p14:creationId xmlns:p14="http://schemas.microsoft.com/office/powerpoint/2010/main" val="2698185496"/>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9"/>
            <a:ext cx="10972800" cy="1143000"/>
          </a:xfrm>
          <a:prstGeom prst="rect">
            <a:avLst/>
          </a:prstGeom>
        </p:spPr>
        <p:txBody>
          <a:bodyPr vert="horz" lIns="91440" tIns="45720" rIns="91440" bIns="45720" rtlCol="0" anchor="t" anchorCtr="0">
            <a:noAutofit/>
          </a:bodyPr>
          <a:lstStyle/>
          <a:p>
            <a:r>
              <a:rPr lang="ja-JP" altLang="en-US" dirty="0" smtClean="0"/>
              <a:t>マスター タイトルの書式設定</a:t>
            </a:r>
            <a:endParaRPr lang="en-US" dirty="0"/>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ja-JP" altLang="en-US" dirty="0" smtClean="0"/>
              <a:t>マスター テキストの書式設定</a:t>
            </a:r>
          </a:p>
          <a:p>
            <a:pPr lvl="1"/>
            <a:r>
              <a:rPr lang="ja-JP" altLang="en-US" dirty="0" smtClean="0"/>
              <a:t>第 </a:t>
            </a:r>
            <a:r>
              <a:rPr lang="en-US" altLang="ja-JP" dirty="0" smtClean="0"/>
              <a:t>2 </a:t>
            </a:r>
            <a:r>
              <a:rPr lang="ja-JP" altLang="en-US" dirty="0" smtClean="0"/>
              <a:t>レベル</a:t>
            </a:r>
          </a:p>
          <a:p>
            <a:pPr lvl="2"/>
            <a:r>
              <a:rPr lang="ja-JP" altLang="en-US" dirty="0" smtClean="0"/>
              <a:t>第 </a:t>
            </a:r>
            <a:r>
              <a:rPr lang="en-US" altLang="ja-JP" dirty="0" smtClean="0"/>
              <a:t>3 </a:t>
            </a:r>
            <a:r>
              <a:rPr lang="ja-JP" altLang="en-US" dirty="0" smtClean="0"/>
              <a:t>レベル</a:t>
            </a:r>
          </a:p>
          <a:p>
            <a:pPr lvl="3"/>
            <a:r>
              <a:rPr lang="ja-JP" altLang="en-US" dirty="0" smtClean="0"/>
              <a:t>第 </a:t>
            </a:r>
            <a:r>
              <a:rPr lang="en-US" altLang="ja-JP" dirty="0" smtClean="0"/>
              <a:t>4 </a:t>
            </a:r>
            <a:r>
              <a:rPr lang="ja-JP" altLang="en-US" dirty="0" smtClean="0"/>
              <a:t>レベル</a:t>
            </a:r>
          </a:p>
          <a:p>
            <a:pPr lvl="4"/>
            <a:r>
              <a:rPr lang="ja-JP" altLang="en-US" dirty="0" smtClean="0"/>
              <a:t>第 </a:t>
            </a:r>
            <a:r>
              <a:rPr lang="en-US" altLang="ja-JP" dirty="0" smtClean="0"/>
              <a:t>5 </a:t>
            </a:r>
            <a:r>
              <a:rPr lang="ja-JP" altLang="en-US" dirty="0" smtClean="0"/>
              <a:t>レベル</a:t>
            </a:r>
            <a:endParaRPr lang="en-US" dirty="0"/>
          </a:p>
        </p:txBody>
      </p:sp>
      <p:sp>
        <p:nvSpPr>
          <p:cNvPr id="4" name="Date Placeholder 3"/>
          <p:cNvSpPr>
            <a:spLocks noGrp="1"/>
          </p:cNvSpPr>
          <p:nvPr>
            <p:ph type="dt" sz="half" idx="2"/>
          </p:nvPr>
        </p:nvSpPr>
        <p:spPr>
          <a:xfrm>
            <a:off x="609600" y="6356352"/>
            <a:ext cx="2844800" cy="365125"/>
          </a:xfrm>
          <a:prstGeom prst="rect">
            <a:avLst/>
          </a:prstGeom>
        </p:spPr>
        <p:txBody>
          <a:bodyPr vert="horz" lIns="91440" tIns="45720" rIns="91440" bIns="45720" rtlCol="0" anchor="ctr"/>
          <a:lstStyle>
            <a:lvl1pPr algn="l">
              <a:defRPr sz="1600">
                <a:solidFill>
                  <a:schemeClr val="tx1">
                    <a:tint val="75000"/>
                  </a:schemeClr>
                </a:solidFill>
              </a:defRPr>
            </a:lvl1pPr>
          </a:lstStyle>
          <a:p>
            <a:fld id="{B5913DFB-9003-47F2-BA72-A45DC80D6FE8}" type="datetimeFigureOut">
              <a:rPr kumimoji="1" lang="ja-JP" altLang="en-US" smtClean="0"/>
              <a:t>2016/6/10</a:t>
            </a:fld>
            <a:endParaRPr kumimoji="1" lang="ja-JP" altLang="en-US" dirty="0"/>
          </a:p>
        </p:txBody>
      </p:sp>
      <p:sp>
        <p:nvSpPr>
          <p:cNvPr id="5" name="Footer Placeholder 4"/>
          <p:cNvSpPr>
            <a:spLocks noGrp="1"/>
          </p:cNvSpPr>
          <p:nvPr>
            <p:ph type="ftr" sz="quarter" idx="3"/>
          </p:nvPr>
        </p:nvSpPr>
        <p:spPr>
          <a:xfrm>
            <a:off x="4165600" y="6356352"/>
            <a:ext cx="3860800" cy="365125"/>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kumimoji="1" lang="ja-JP" altLang="en-US" dirty="0"/>
          </a:p>
        </p:txBody>
      </p:sp>
      <p:sp>
        <p:nvSpPr>
          <p:cNvPr id="6" name="Slide Number Placeholder 5"/>
          <p:cNvSpPr>
            <a:spLocks noGrp="1"/>
          </p:cNvSpPr>
          <p:nvPr>
            <p:ph type="sldNum" sz="quarter" idx="4"/>
          </p:nvPr>
        </p:nvSpPr>
        <p:spPr>
          <a:xfrm>
            <a:off x="8737600" y="6356352"/>
            <a:ext cx="2844800" cy="365125"/>
          </a:xfrm>
          <a:prstGeom prst="rect">
            <a:avLst/>
          </a:prstGeom>
        </p:spPr>
        <p:txBody>
          <a:bodyPr vert="horz" lIns="91440" tIns="45720" rIns="91440" bIns="45720" rtlCol="0" anchor="ctr"/>
          <a:lstStyle>
            <a:lvl1pPr algn="r">
              <a:defRPr sz="1600">
                <a:solidFill>
                  <a:schemeClr val="tx1">
                    <a:tint val="75000"/>
                  </a:schemeClr>
                </a:solidFill>
              </a:defRPr>
            </a:lvl1pPr>
          </a:lstStyle>
          <a:p>
            <a:fld id="{ED25E54F-BE75-4DBC-9F1B-B36626FC8750}" type="slidenum">
              <a:rPr kumimoji="1" lang="ja-JP" altLang="en-US" smtClean="0"/>
              <a:t>‹#›</a:t>
            </a:fld>
            <a:endParaRPr kumimoji="1" lang="ja-JP" altLang="en-US" dirty="0"/>
          </a:p>
        </p:txBody>
      </p:sp>
    </p:spTree>
    <p:extLst>
      <p:ext uri="{BB962C8B-B14F-4D97-AF65-F5344CB8AC3E}">
        <p14:creationId xmlns:p14="http://schemas.microsoft.com/office/powerpoint/2010/main" val="340455185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Lst>
  <p:timing>
    <p:tnLst>
      <p:par>
        <p:cTn id="1" dur="indefinite" restart="never" nodeType="tmRoot"/>
      </p:par>
    </p:tnLst>
  </p:timing>
  <p:txStyles>
    <p:titleStyle>
      <a:lvl1pPr algn="l" defTabSz="609585" rtl="0" eaLnBrk="1" latinLnBrk="0" hangingPunct="1">
        <a:spcBef>
          <a:spcPct val="0"/>
        </a:spcBef>
        <a:buNone/>
        <a:defRPr kumimoji="1" sz="3733" kern="1200" cap="none" spc="133" baseline="0">
          <a:solidFill>
            <a:schemeClr val="tx1"/>
          </a:solidFill>
          <a:latin typeface="游ゴシック" panose="020B0400000000000000" pitchFamily="50" charset="-128"/>
          <a:ea typeface="游ゴシック" panose="020B0400000000000000" pitchFamily="50" charset="-128"/>
          <a:cs typeface="游ゴシック" panose="020B0400000000000000" pitchFamily="50" charset="-128"/>
        </a:defRPr>
      </a:lvl1pPr>
    </p:titleStyle>
    <p:bodyStyle>
      <a:lvl1pPr marL="457189" indent="-457189" algn="l" defTabSz="609585" rtl="0" eaLnBrk="1" latinLnBrk="0" hangingPunct="1">
        <a:spcBef>
          <a:spcPct val="20000"/>
        </a:spcBef>
        <a:buClr>
          <a:srgbClr val="0072C6"/>
        </a:buClr>
        <a:buFont typeface="Arial"/>
        <a:buChar char="•"/>
        <a:defRPr kumimoji="1" lang="en-US" sz="3733" b="0" i="0" kern="1200" spc="133" dirty="0" smtClean="0">
          <a:solidFill>
            <a:schemeClr val="tx1"/>
          </a:solidFill>
          <a:latin typeface="游ゴシック" panose="020B0400000000000000" pitchFamily="50" charset="-128"/>
          <a:ea typeface="游ゴシック" panose="020B0400000000000000" pitchFamily="50" charset="-128"/>
          <a:cs typeface="Segoe UI" pitchFamily="34" charset="0"/>
        </a:defRPr>
      </a:lvl1pPr>
      <a:lvl2pPr marL="990575" indent="-380990" algn="l" defTabSz="609585" rtl="0" eaLnBrk="1" latinLnBrk="0" hangingPunct="1">
        <a:spcBef>
          <a:spcPts val="533"/>
        </a:spcBef>
        <a:buClr>
          <a:srgbClr val="0072C6"/>
        </a:buClr>
        <a:buSzPct val="70000"/>
        <a:buFont typeface="Courier New" pitchFamily="49" charset="0"/>
        <a:buChar char="o"/>
        <a:defRPr kumimoji="1" lang="en-US" sz="3200" b="0" i="0" kern="1200" spc="133" dirty="0" smtClean="0">
          <a:solidFill>
            <a:schemeClr val="tx1"/>
          </a:solidFill>
          <a:latin typeface="游ゴシック" panose="020B0400000000000000" pitchFamily="50" charset="-128"/>
          <a:ea typeface="游ゴシック" panose="020B0400000000000000" pitchFamily="50" charset="-128"/>
          <a:cs typeface="Segoe UI" pitchFamily="34" charset="0"/>
        </a:defRPr>
      </a:lvl2pPr>
      <a:lvl3pPr marL="1523962" indent="-304792" algn="l" defTabSz="609585" rtl="0" eaLnBrk="1" latinLnBrk="0" hangingPunct="1">
        <a:spcBef>
          <a:spcPct val="20000"/>
        </a:spcBef>
        <a:buClr>
          <a:srgbClr val="0072C6"/>
        </a:buClr>
        <a:buFont typeface="Wingdings" pitchFamily="2" charset="2"/>
        <a:buChar char="§"/>
        <a:defRPr kumimoji="1" lang="en-US" sz="2667" b="0" i="0" kern="1200" spc="133" dirty="0" smtClean="0">
          <a:solidFill>
            <a:schemeClr val="tx1"/>
          </a:solidFill>
          <a:latin typeface="游ゴシック" panose="020B0400000000000000" pitchFamily="50" charset="-128"/>
          <a:ea typeface="游ゴシック" panose="020B0400000000000000" pitchFamily="50" charset="-128"/>
          <a:cs typeface="Segoe UI" pitchFamily="34" charset="0"/>
        </a:defRPr>
      </a:lvl3pPr>
      <a:lvl4pPr marL="2133547" indent="-304792" algn="l" defTabSz="609585" rtl="0" eaLnBrk="1" latinLnBrk="0" hangingPunct="1">
        <a:spcBef>
          <a:spcPct val="20000"/>
        </a:spcBef>
        <a:buClr>
          <a:srgbClr val="0072C6"/>
        </a:buClr>
        <a:buFont typeface="Arial"/>
        <a:buChar char="–"/>
        <a:defRPr kumimoji="1" lang="en-US" sz="2133" b="0" i="0" kern="1200" spc="133" dirty="0" smtClean="0">
          <a:solidFill>
            <a:schemeClr val="tx1"/>
          </a:solidFill>
          <a:latin typeface="游ゴシック" panose="020B0400000000000000" pitchFamily="50" charset="-128"/>
          <a:ea typeface="游ゴシック" panose="020B0400000000000000" pitchFamily="50" charset="-128"/>
          <a:cs typeface="Segoe UI" pitchFamily="34" charset="0"/>
        </a:defRPr>
      </a:lvl4pPr>
      <a:lvl5pPr marL="2743131" indent="-304792" algn="l" defTabSz="609585" rtl="0" eaLnBrk="1" latinLnBrk="0" hangingPunct="1">
        <a:spcBef>
          <a:spcPct val="20000"/>
        </a:spcBef>
        <a:buClr>
          <a:srgbClr val="0072C6"/>
        </a:buClr>
        <a:buFont typeface="Arial"/>
        <a:buChar char="»"/>
        <a:defRPr kumimoji="1" lang="en-US" sz="2133" b="0" i="0" kern="1200" spc="133" dirty="0">
          <a:solidFill>
            <a:schemeClr val="tx1"/>
          </a:solidFill>
          <a:latin typeface="游ゴシック" panose="020B0400000000000000" pitchFamily="50" charset="-128"/>
          <a:ea typeface="游ゴシック" panose="020B0400000000000000" pitchFamily="50" charset="-128"/>
          <a:cs typeface="Segoe UI" pitchFamily="34" charset="0"/>
        </a:defRPr>
      </a:lvl5pPr>
      <a:lvl6pPr marL="3352716" indent="-304792" algn="l" defTabSz="609585" rtl="0" eaLnBrk="1" latinLnBrk="0" hangingPunct="1">
        <a:spcBef>
          <a:spcPct val="20000"/>
        </a:spcBef>
        <a:buFont typeface="Arial"/>
        <a:buChar char="•"/>
        <a:defRPr kumimoji="1"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kumimoji="1"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kumimoji="1"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kumimoji="1" sz="2667" kern="1200">
          <a:solidFill>
            <a:schemeClr val="tx1"/>
          </a:solidFill>
          <a:latin typeface="+mn-lt"/>
          <a:ea typeface="+mn-ea"/>
          <a:cs typeface="+mn-cs"/>
        </a:defRPr>
      </a:lvl9pPr>
    </p:bodyStyle>
    <p:otherStyle>
      <a:defPPr>
        <a:defRPr lang="en-US"/>
      </a:defPPr>
      <a:lvl1pPr marL="0" algn="l" defTabSz="609585" rtl="0" eaLnBrk="1" latinLnBrk="0" hangingPunct="1">
        <a:defRPr kumimoji="1" sz="2400" kern="1200">
          <a:solidFill>
            <a:schemeClr val="tx1"/>
          </a:solidFill>
          <a:latin typeface="+mn-lt"/>
          <a:ea typeface="+mn-ea"/>
          <a:cs typeface="+mn-cs"/>
        </a:defRPr>
      </a:lvl1pPr>
      <a:lvl2pPr marL="609585" algn="l" defTabSz="609585" rtl="0" eaLnBrk="1" latinLnBrk="0" hangingPunct="1">
        <a:defRPr kumimoji="1" sz="2400" kern="1200">
          <a:solidFill>
            <a:schemeClr val="tx1"/>
          </a:solidFill>
          <a:latin typeface="+mn-lt"/>
          <a:ea typeface="+mn-ea"/>
          <a:cs typeface="+mn-cs"/>
        </a:defRPr>
      </a:lvl2pPr>
      <a:lvl3pPr marL="1219170" algn="l" defTabSz="609585" rtl="0" eaLnBrk="1" latinLnBrk="0" hangingPunct="1">
        <a:defRPr kumimoji="1" sz="2400" kern="1200">
          <a:solidFill>
            <a:schemeClr val="tx1"/>
          </a:solidFill>
          <a:latin typeface="+mn-lt"/>
          <a:ea typeface="+mn-ea"/>
          <a:cs typeface="+mn-cs"/>
        </a:defRPr>
      </a:lvl3pPr>
      <a:lvl4pPr marL="1828754" algn="l" defTabSz="609585" rtl="0" eaLnBrk="1" latinLnBrk="0" hangingPunct="1">
        <a:defRPr kumimoji="1" sz="2400" kern="1200">
          <a:solidFill>
            <a:schemeClr val="tx1"/>
          </a:solidFill>
          <a:latin typeface="+mn-lt"/>
          <a:ea typeface="+mn-ea"/>
          <a:cs typeface="+mn-cs"/>
        </a:defRPr>
      </a:lvl4pPr>
      <a:lvl5pPr marL="2438339" algn="l" defTabSz="609585" rtl="0" eaLnBrk="1" latinLnBrk="0" hangingPunct="1">
        <a:defRPr kumimoji="1" sz="2400" kern="1200">
          <a:solidFill>
            <a:schemeClr val="tx1"/>
          </a:solidFill>
          <a:latin typeface="+mn-lt"/>
          <a:ea typeface="+mn-ea"/>
          <a:cs typeface="+mn-cs"/>
        </a:defRPr>
      </a:lvl5pPr>
      <a:lvl6pPr marL="3047924" algn="l" defTabSz="609585" rtl="0" eaLnBrk="1" latinLnBrk="0" hangingPunct="1">
        <a:defRPr kumimoji="1" sz="2400" kern="1200">
          <a:solidFill>
            <a:schemeClr val="tx1"/>
          </a:solidFill>
          <a:latin typeface="+mn-lt"/>
          <a:ea typeface="+mn-ea"/>
          <a:cs typeface="+mn-cs"/>
        </a:defRPr>
      </a:lvl6pPr>
      <a:lvl7pPr marL="3657509" algn="l" defTabSz="609585" rtl="0" eaLnBrk="1" latinLnBrk="0" hangingPunct="1">
        <a:defRPr kumimoji="1" sz="2400" kern="1200">
          <a:solidFill>
            <a:schemeClr val="tx1"/>
          </a:solidFill>
          <a:latin typeface="+mn-lt"/>
          <a:ea typeface="+mn-ea"/>
          <a:cs typeface="+mn-cs"/>
        </a:defRPr>
      </a:lvl7pPr>
      <a:lvl8pPr marL="4267093" algn="l" defTabSz="609585" rtl="0" eaLnBrk="1" latinLnBrk="0" hangingPunct="1">
        <a:defRPr kumimoji="1" sz="2400" kern="1200">
          <a:solidFill>
            <a:schemeClr val="tx1"/>
          </a:solidFill>
          <a:latin typeface="+mn-lt"/>
          <a:ea typeface="+mn-ea"/>
          <a:cs typeface="+mn-cs"/>
        </a:defRPr>
      </a:lvl8pPr>
      <a:lvl9pPr marL="4876678" algn="l" defTabSz="609585" rtl="0" eaLnBrk="1" latinLnBrk="0" hangingPunct="1">
        <a:defRPr kumimoji="1"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xml"/><Relationship Id="rId1" Type="http://schemas.openxmlformats.org/officeDocument/2006/relationships/slideLayout" Target="../slideLayouts/slideLayout20.xml"/><Relationship Id="rId4" Type="http://schemas.openxmlformats.org/officeDocument/2006/relationships/image" Target="../media/image3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8.xml"/><Relationship Id="rId1" Type="http://schemas.openxmlformats.org/officeDocument/2006/relationships/slideLayout" Target="../slideLayouts/slideLayout20.xml"/><Relationship Id="rId4" Type="http://schemas.openxmlformats.org/officeDocument/2006/relationships/image" Target="../media/image3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6.xml"/><Relationship Id="rId4" Type="http://schemas.openxmlformats.org/officeDocument/2006/relationships/image" Target="../media/image40.png"/></Relationships>
</file>

<file path=ppt/slides/_rels/slide1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9.xml"/><Relationship Id="rId1" Type="http://schemas.openxmlformats.org/officeDocument/2006/relationships/slideLayout" Target="../slideLayouts/slideLayout16.xml"/><Relationship Id="rId5" Type="http://schemas.openxmlformats.org/officeDocument/2006/relationships/image" Target="../media/image40.png"/><Relationship Id="rId4" Type="http://schemas.openxmlformats.org/officeDocument/2006/relationships/image" Target="../media/image39.png"/></Relationships>
</file>

<file path=ppt/slides/_rels/slide1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0.xml"/><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0.xml"/></Relationships>
</file>

<file path=ppt/slides/_rels/slide2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6.xml"/></Relationships>
</file>

<file path=ppt/slides/_rels/slide3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jpeg"/><Relationship Id="rId1" Type="http://schemas.openxmlformats.org/officeDocument/2006/relationships/slideLayout" Target="../slideLayouts/slideLayout16.xml"/><Relationship Id="rId4" Type="http://schemas.openxmlformats.org/officeDocument/2006/relationships/image" Target="../media/image5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hyperlink" Target="https://www.python.org/downloads/" TargetMode="External"/><Relationship Id="rId1" Type="http://schemas.openxmlformats.org/officeDocument/2006/relationships/slideLayout" Target="../slideLayouts/slideLayout16.xml"/><Relationship Id="rId4" Type="http://schemas.openxmlformats.org/officeDocument/2006/relationships/image" Target="../media/image55.png"/></Relationships>
</file>

<file path=ppt/slides/_rels/slide3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16.xml"/></Relationships>
</file>

<file path=ppt/slides/_rels/slide3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16.xml"/></Relationships>
</file>

<file path=ppt/slides/_rels/slide3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1.xml"/><Relationship Id="rId1" Type="http://schemas.openxmlformats.org/officeDocument/2006/relationships/slideLayout" Target="../slideLayouts/slideLayout16.xml"/><Relationship Id="rId4" Type="http://schemas.openxmlformats.org/officeDocument/2006/relationships/image" Target="../media/image62.png"/></Relationships>
</file>

<file path=ppt/slides/_rels/slide37.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0.xml"/></Relationships>
</file>

<file path=ppt/slides/_rels/slide3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hyperlink" Target="https://msdn.microsoft.com/ja-jp/library/windows/apps/mt244352.aspx" TargetMode="External"/><Relationship Id="rId1" Type="http://schemas.openxmlformats.org/officeDocument/2006/relationships/slideLayout" Target="../slideLayouts/slideLayout20.xml"/></Relationships>
</file>

<file path=ppt/slides/_rels/slide39.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3" Type="http://schemas.openxmlformats.org/officeDocument/2006/relationships/hyperlink" Target="https://github.com/Microsoft/Windows-universal-samples" TargetMode="External"/><Relationship Id="rId2" Type="http://schemas.openxmlformats.org/officeDocument/2006/relationships/notesSlide" Target="../notesSlides/notesSlide12.xml"/><Relationship Id="rId1" Type="http://schemas.openxmlformats.org/officeDocument/2006/relationships/slideLayout" Target="../slideLayouts/slideLayout20.xml"/><Relationship Id="rId4" Type="http://schemas.openxmlformats.org/officeDocument/2006/relationships/image" Target="../media/image66.png"/></Relationships>
</file>

<file path=ppt/slides/_rels/slide41.xml.rels><?xml version="1.0" encoding="UTF-8" standalone="yes"?>
<Relationships xmlns="http://schemas.openxmlformats.org/package/2006/relationships"><Relationship Id="rId3" Type="http://schemas.openxmlformats.org/officeDocument/2006/relationships/hyperlink" Target="http://blog.okazuki.jp/" TargetMode="External"/><Relationship Id="rId2" Type="http://schemas.openxmlformats.org/officeDocument/2006/relationships/hyperlink" Target="http://www.atmarkit.co.jp/ait/subtop/features/dotnet/app/winrttips_index.html" TargetMode="External"/><Relationship Id="rId1" Type="http://schemas.openxmlformats.org/officeDocument/2006/relationships/slideLayout" Target="../slideLayouts/slideLayout16.xml"/><Relationship Id="rId5" Type="http://schemas.openxmlformats.org/officeDocument/2006/relationships/hyperlink" Target="http://garicchi.com/?page_id=19366" TargetMode="External"/><Relationship Id="rId4" Type="http://schemas.openxmlformats.org/officeDocument/2006/relationships/hyperlink" Target="http://garicchi.com/?page_id=111" TargetMode="External"/></Relationships>
</file>

<file path=ppt/slides/_rels/slide4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hyperlink" Target="https://roommetro.doorkeeper.jp/" TargetMode="External"/><Relationship Id="rId1" Type="http://schemas.openxmlformats.org/officeDocument/2006/relationships/slideLayout" Target="../slideLayouts/slideLayout1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16.xml"/><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3.xml"/><Relationship Id="rId1" Type="http://schemas.openxmlformats.org/officeDocument/2006/relationships/slideLayout" Target="../slideLayouts/slideLayout16.xml"/><Relationship Id="rId6" Type="http://schemas.openxmlformats.org/officeDocument/2006/relationships/image" Target="../media/image21.png"/><Relationship Id="rId11" Type="http://schemas.openxmlformats.org/officeDocument/2006/relationships/image" Target="../media/image26.png"/><Relationship Id="rId5" Type="http://schemas.openxmlformats.org/officeDocument/2006/relationships/image" Target="../media/image20.pn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png"/></Relationships>
</file>

<file path=ppt/slides/_rels/slide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xml"/><Relationship Id="rId1" Type="http://schemas.openxmlformats.org/officeDocument/2006/relationships/slideLayout" Target="../slideLayouts/slideLayout16.xml"/><Relationship Id="rId4" Type="http://schemas.openxmlformats.org/officeDocument/2006/relationships/image" Target="../media/image28.png"/></Relationships>
</file>

<file path=ppt/slides/_rels/slide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6.xml"/><Relationship Id="rId1" Type="http://schemas.openxmlformats.org/officeDocument/2006/relationships/slideLayout" Target="../slideLayouts/slideLayout16.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399041" y="1586547"/>
            <a:ext cx="4741333" cy="1322908"/>
          </a:xfrm>
        </p:spPr>
        <p:txBody>
          <a:bodyPr/>
          <a:lstStyle/>
          <a:p>
            <a:r>
              <a:rPr lang="en-US" altLang="ja-JP" sz="4400" dirty="0">
                <a:latin typeface="+mn-lt"/>
              </a:rPr>
              <a:t>Windows</a:t>
            </a:r>
            <a:r>
              <a:rPr lang="ja-JP" altLang="en-US" sz="4400" dirty="0" smtClean="0">
                <a:latin typeface="+mn-lt"/>
              </a:rPr>
              <a:t>アプリ</a:t>
            </a:r>
            <a:r>
              <a:rPr lang="en-US" altLang="ja-JP" sz="4400" dirty="0" smtClean="0">
                <a:latin typeface="+mn-lt"/>
              </a:rPr>
              <a:t/>
            </a:r>
            <a:br>
              <a:rPr lang="en-US" altLang="ja-JP" sz="4400" dirty="0" smtClean="0">
                <a:latin typeface="+mn-lt"/>
              </a:rPr>
            </a:br>
            <a:r>
              <a:rPr lang="ja-JP" altLang="en-US" sz="4400" dirty="0" smtClean="0">
                <a:latin typeface="+mn-lt"/>
              </a:rPr>
              <a:t>開発入門</a:t>
            </a:r>
            <a:endParaRPr kumimoji="1" lang="ja-JP" altLang="en-US" sz="3200" dirty="0">
              <a:latin typeface="+mn-lt"/>
            </a:endParaRPr>
          </a:p>
        </p:txBody>
      </p:sp>
      <p:sp>
        <p:nvSpPr>
          <p:cNvPr id="3" name="サブタイトル 2"/>
          <p:cNvSpPr>
            <a:spLocks noGrp="1"/>
          </p:cNvSpPr>
          <p:nvPr>
            <p:ph type="subTitle" idx="1"/>
          </p:nvPr>
        </p:nvSpPr>
        <p:spPr>
          <a:xfrm>
            <a:off x="6399041" y="3518560"/>
            <a:ext cx="4620968" cy="674364"/>
          </a:xfrm>
        </p:spPr>
        <p:txBody>
          <a:bodyPr>
            <a:normAutofit fontScale="77500" lnSpcReduction="20000"/>
          </a:bodyPr>
          <a:lstStyle/>
          <a:p>
            <a:r>
              <a:rPr lang="ja-JP" altLang="en-US" sz="2800" dirty="0">
                <a:latin typeface="+mn-lt"/>
              </a:rPr>
              <a:t>～</a:t>
            </a:r>
            <a:r>
              <a:rPr lang="en-US" altLang="ja-JP" sz="2800" dirty="0" smtClean="0">
                <a:latin typeface="+mn-lt"/>
              </a:rPr>
              <a:t>Universal Windows Platform,</a:t>
            </a:r>
          </a:p>
          <a:p>
            <a:r>
              <a:rPr lang="en-US" altLang="ja-JP" sz="2800" dirty="0" smtClean="0">
                <a:latin typeface="+mn-lt"/>
              </a:rPr>
              <a:t>cocos-2dx</a:t>
            </a:r>
            <a:r>
              <a:rPr lang="ja-JP" altLang="en-US" sz="2800" dirty="0">
                <a:latin typeface="+mn-lt"/>
              </a:rPr>
              <a:t>ゲーム開発の</a:t>
            </a:r>
            <a:r>
              <a:rPr lang="ja-JP" altLang="en-US" sz="2800" dirty="0" smtClean="0">
                <a:latin typeface="+mn-lt"/>
              </a:rPr>
              <a:t>基礎</a:t>
            </a:r>
            <a:r>
              <a:rPr lang="ja-JP" altLang="en-US" sz="2800" dirty="0">
                <a:latin typeface="+mn-lt"/>
              </a:rPr>
              <a:t>～</a:t>
            </a:r>
            <a:endParaRPr kumimoji="1" lang="ja-JP" altLang="en-US" dirty="0">
              <a:latin typeface="+mn-lt"/>
            </a:endParaRPr>
          </a:p>
        </p:txBody>
      </p:sp>
      <p:pic>
        <p:nvPicPr>
          <p:cNvPr id="1028" name="Picture 4" descr="https://assets.windowsphone.com/9c3bdb29-7b6e-4c73-9dd8-64c417e22373/whack-store_hero_img-XL-LG_InvariantCulture_Defaul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2565" y="1685869"/>
            <a:ext cx="7878400" cy="30562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979867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必要な開発環境</a:t>
            </a:r>
            <a:endParaRPr kumimoji="1" lang="ja-JP" altLang="en-US" dirty="0"/>
          </a:p>
        </p:txBody>
      </p:sp>
      <p:sp>
        <p:nvSpPr>
          <p:cNvPr id="3" name="コンテンツ プレースホルダー 2"/>
          <p:cNvSpPr txBox="1">
            <a:spLocks/>
          </p:cNvSpPr>
          <p:nvPr/>
        </p:nvSpPr>
        <p:spPr>
          <a:xfrm>
            <a:off x="602506" y="1155700"/>
            <a:ext cx="10979894" cy="4970466"/>
          </a:xfrm>
          <a:prstGeom prst="rect">
            <a:avLst/>
          </a:prstGeom>
        </p:spPr>
        <p:txBody>
          <a:bodyPr>
            <a:normAutofit/>
          </a:bodyPr>
          <a:lstStyle>
            <a:lvl1pPr marL="457189" indent="-457189" algn="l" defTabSz="609585" rtl="0" eaLnBrk="1" latinLnBrk="0" hangingPunct="1">
              <a:spcBef>
                <a:spcPct val="20000"/>
              </a:spcBef>
              <a:buClr>
                <a:srgbClr val="0072C6"/>
              </a:buClr>
              <a:buFont typeface="Arial"/>
              <a:buChar char="•"/>
              <a:defRPr kumimoji="1" lang="en-US" sz="3733" b="0" i="0" kern="1200" spc="133" dirty="0" smtClean="0">
                <a:solidFill>
                  <a:schemeClr val="tx1"/>
                </a:solidFill>
                <a:latin typeface="游ゴシック" panose="020B0400000000000000" pitchFamily="50" charset="-128"/>
                <a:ea typeface="游ゴシック" panose="020B0400000000000000" pitchFamily="50" charset="-128"/>
                <a:cs typeface="Segoe UI" pitchFamily="34" charset="0"/>
              </a:defRPr>
            </a:lvl1pPr>
            <a:lvl2pPr marL="990575" indent="-380990" algn="l" defTabSz="609585" rtl="0" eaLnBrk="1" latinLnBrk="0" hangingPunct="1">
              <a:spcBef>
                <a:spcPts val="533"/>
              </a:spcBef>
              <a:buClr>
                <a:srgbClr val="0072C6"/>
              </a:buClr>
              <a:buSzPct val="70000"/>
              <a:buFont typeface="Courier New" pitchFamily="49" charset="0"/>
              <a:buChar char="o"/>
              <a:defRPr kumimoji="1" lang="en-US" sz="3200" b="0" i="0" kern="1200" spc="133" dirty="0" smtClean="0">
                <a:solidFill>
                  <a:schemeClr val="tx1"/>
                </a:solidFill>
                <a:latin typeface="游ゴシック" panose="020B0400000000000000" pitchFamily="50" charset="-128"/>
                <a:ea typeface="游ゴシック" panose="020B0400000000000000" pitchFamily="50" charset="-128"/>
                <a:cs typeface="Segoe UI" pitchFamily="34" charset="0"/>
              </a:defRPr>
            </a:lvl2pPr>
            <a:lvl3pPr marL="1523962" indent="-304792" algn="l" defTabSz="609585" rtl="0" eaLnBrk="1" latinLnBrk="0" hangingPunct="1">
              <a:spcBef>
                <a:spcPct val="20000"/>
              </a:spcBef>
              <a:buClr>
                <a:srgbClr val="0072C6"/>
              </a:buClr>
              <a:buFont typeface="Wingdings" pitchFamily="2" charset="2"/>
              <a:buChar char="§"/>
              <a:defRPr kumimoji="1" lang="en-US" sz="2667" b="0" i="0" kern="1200" spc="133" dirty="0" smtClean="0">
                <a:solidFill>
                  <a:schemeClr val="tx1"/>
                </a:solidFill>
                <a:latin typeface="游ゴシック" panose="020B0400000000000000" pitchFamily="50" charset="-128"/>
                <a:ea typeface="游ゴシック" panose="020B0400000000000000" pitchFamily="50" charset="-128"/>
                <a:cs typeface="Segoe UI" pitchFamily="34" charset="0"/>
              </a:defRPr>
            </a:lvl3pPr>
            <a:lvl4pPr marL="2133547" indent="-304792" algn="l" defTabSz="609585" rtl="0" eaLnBrk="1" latinLnBrk="0" hangingPunct="1">
              <a:spcBef>
                <a:spcPct val="20000"/>
              </a:spcBef>
              <a:buClr>
                <a:srgbClr val="0072C6"/>
              </a:buClr>
              <a:buFont typeface="Arial"/>
              <a:buChar char="–"/>
              <a:defRPr kumimoji="1" lang="en-US" sz="2133" b="0" i="0" kern="1200" spc="133" dirty="0" smtClean="0">
                <a:solidFill>
                  <a:schemeClr val="tx1"/>
                </a:solidFill>
                <a:latin typeface="游ゴシック" panose="020B0400000000000000" pitchFamily="50" charset="-128"/>
                <a:ea typeface="游ゴシック" panose="020B0400000000000000" pitchFamily="50" charset="-128"/>
                <a:cs typeface="Segoe UI" pitchFamily="34" charset="0"/>
              </a:defRPr>
            </a:lvl4pPr>
            <a:lvl5pPr marL="2743131" indent="-304792" algn="l" defTabSz="609585" rtl="0" eaLnBrk="1" latinLnBrk="0" hangingPunct="1">
              <a:spcBef>
                <a:spcPct val="20000"/>
              </a:spcBef>
              <a:buClr>
                <a:srgbClr val="0072C6"/>
              </a:buClr>
              <a:buFont typeface="Arial"/>
              <a:buChar char="»"/>
              <a:defRPr kumimoji="1" lang="en-US" sz="2133" b="0" i="0" kern="1200" spc="133" dirty="0">
                <a:solidFill>
                  <a:schemeClr val="tx1"/>
                </a:solidFill>
                <a:latin typeface="游ゴシック" panose="020B0400000000000000" pitchFamily="50" charset="-128"/>
                <a:ea typeface="游ゴシック" panose="020B0400000000000000" pitchFamily="50" charset="-128"/>
                <a:cs typeface="Segoe UI" pitchFamily="34" charset="0"/>
              </a:defRPr>
            </a:lvl5pPr>
            <a:lvl6pPr marL="3352716" indent="-304792" algn="l" defTabSz="609585" rtl="0" eaLnBrk="1" latinLnBrk="0" hangingPunct="1">
              <a:spcBef>
                <a:spcPct val="20000"/>
              </a:spcBef>
              <a:buFont typeface="Arial"/>
              <a:buChar char="•"/>
              <a:defRPr kumimoji="1"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kumimoji="1"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kumimoji="1"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kumimoji="1" sz="2667" kern="1200">
                <a:solidFill>
                  <a:schemeClr val="tx1"/>
                </a:solidFill>
                <a:latin typeface="+mn-lt"/>
                <a:ea typeface="+mn-ea"/>
                <a:cs typeface="+mn-cs"/>
              </a:defRPr>
            </a:lvl9pPr>
          </a:lstStyle>
          <a:p>
            <a:r>
              <a:rPr lang="ja-JP" altLang="en-US" sz="2000" dirty="0" smtClean="0"/>
              <a:t>その製品を使うために必要な開発環境</a:t>
            </a:r>
            <a:endParaRPr lang="en-US" altLang="ja-JP" sz="2000" dirty="0" smtClean="0"/>
          </a:p>
          <a:p>
            <a:pPr lvl="1"/>
            <a:r>
              <a:rPr lang="en-US" altLang="ja-JP" sz="1734" dirty="0" smtClean="0"/>
              <a:t>Windows 10 (</a:t>
            </a:r>
            <a:r>
              <a:rPr lang="ja-JP" altLang="en-US" sz="1734" dirty="0" smtClean="0"/>
              <a:t>エディションは問わない</a:t>
            </a:r>
            <a:r>
              <a:rPr lang="en-US" altLang="ja-JP" sz="1734" dirty="0" smtClean="0"/>
              <a:t>)</a:t>
            </a:r>
          </a:p>
          <a:p>
            <a:pPr lvl="1"/>
            <a:r>
              <a:rPr lang="en-US" altLang="ja-JP" sz="1734" dirty="0" smtClean="0"/>
              <a:t>Visual Studio 2015 (</a:t>
            </a:r>
            <a:r>
              <a:rPr lang="ja-JP" altLang="en-US" sz="1734" dirty="0" smtClean="0"/>
              <a:t>エディションは問わない</a:t>
            </a:r>
            <a:r>
              <a:rPr lang="en-US" altLang="ja-JP" sz="1734" dirty="0" smtClean="0"/>
              <a:t>)</a:t>
            </a:r>
          </a:p>
          <a:p>
            <a:pPr lvl="1"/>
            <a:r>
              <a:rPr lang="en-US" altLang="ja-JP" sz="1734" dirty="0" smtClean="0"/>
              <a:t>Windows10 SDK (Software Development Kit)</a:t>
            </a:r>
            <a:r>
              <a:rPr lang="ja-JP" altLang="en-US" sz="1734" dirty="0" smtClean="0"/>
              <a:t>　</a:t>
            </a:r>
            <a:r>
              <a:rPr lang="en-US" altLang="ja-JP" sz="1734" dirty="0" smtClean="0">
                <a:solidFill>
                  <a:srgbClr val="FF0000"/>
                </a:solidFill>
              </a:rPr>
              <a:t>※</a:t>
            </a:r>
          </a:p>
          <a:p>
            <a:pPr lvl="1"/>
            <a:endParaRPr lang="en-US" altLang="ja-JP" sz="1734" dirty="0">
              <a:solidFill>
                <a:srgbClr val="FF0000"/>
              </a:solidFill>
            </a:endParaRPr>
          </a:p>
          <a:p>
            <a:r>
              <a:rPr lang="ja-JP" altLang="en-US" sz="2000" dirty="0" smtClean="0"/>
              <a:t>あるとよいもの</a:t>
            </a:r>
            <a:endParaRPr lang="en-US" altLang="ja-JP" sz="2000" dirty="0" smtClean="0"/>
          </a:p>
          <a:p>
            <a:pPr lvl="1"/>
            <a:r>
              <a:rPr lang="en-US" altLang="ja-JP" sz="1600" dirty="0" smtClean="0"/>
              <a:t>Windows10</a:t>
            </a:r>
            <a:r>
              <a:rPr lang="ja-JP" altLang="en-US" sz="1600" dirty="0" smtClean="0"/>
              <a:t>タブレット</a:t>
            </a:r>
            <a:r>
              <a:rPr lang="en-US" altLang="ja-JP" sz="1600" dirty="0" smtClean="0"/>
              <a:t>(</a:t>
            </a:r>
            <a:r>
              <a:rPr lang="ja-JP" altLang="en-US" sz="1600" dirty="0" smtClean="0"/>
              <a:t>実機</a:t>
            </a:r>
            <a:r>
              <a:rPr lang="en-US" altLang="ja-JP" sz="1600" dirty="0" smtClean="0"/>
              <a:t>)</a:t>
            </a:r>
          </a:p>
          <a:p>
            <a:pPr lvl="1"/>
            <a:r>
              <a:rPr lang="en-US" altLang="ja-JP" sz="1600" dirty="0" smtClean="0"/>
              <a:t>Windows Phone (</a:t>
            </a:r>
            <a:r>
              <a:rPr lang="ja-JP" altLang="en-US" sz="1600" dirty="0" smtClean="0"/>
              <a:t>実機</a:t>
            </a:r>
            <a:r>
              <a:rPr lang="en-US" altLang="ja-JP" sz="1600" dirty="0" smtClean="0"/>
              <a:t>)</a:t>
            </a:r>
          </a:p>
          <a:p>
            <a:pPr lvl="1"/>
            <a:endParaRPr lang="en-US" altLang="ja-JP" sz="1600" dirty="0"/>
          </a:p>
          <a:p>
            <a:r>
              <a:rPr lang="ja-JP" altLang="en-US" sz="2000" dirty="0" smtClean="0"/>
              <a:t>ストアにアプリを公開するために必要なもの</a:t>
            </a:r>
            <a:endParaRPr lang="en-US" altLang="ja-JP" sz="2000" dirty="0" smtClean="0"/>
          </a:p>
          <a:p>
            <a:pPr lvl="1"/>
            <a:r>
              <a:rPr lang="ja-JP" altLang="en-US" sz="1467" dirty="0"/>
              <a:t>約</a:t>
            </a:r>
            <a:r>
              <a:rPr lang="en-US" altLang="ja-JP" sz="1467" dirty="0" smtClean="0"/>
              <a:t>2000</a:t>
            </a:r>
            <a:r>
              <a:rPr lang="ja-JP" altLang="en-US" sz="1467" dirty="0" smtClean="0"/>
              <a:t>円の開発者アカウント </a:t>
            </a:r>
            <a:r>
              <a:rPr lang="en-US" altLang="ja-JP" sz="1467" dirty="0" smtClean="0"/>
              <a:t>(</a:t>
            </a:r>
            <a:r>
              <a:rPr lang="ja-JP" altLang="en-US" sz="1467" dirty="0" smtClean="0"/>
              <a:t>更新不要</a:t>
            </a:r>
            <a:r>
              <a:rPr lang="en-US" altLang="ja-JP" sz="1467" dirty="0" smtClean="0"/>
              <a:t>)</a:t>
            </a:r>
          </a:p>
          <a:p>
            <a:pPr lvl="1"/>
            <a:r>
              <a:rPr lang="en-US" altLang="ja-JP" sz="1467" dirty="0"/>
              <a:t>https://developer.microsoft.com/ja-jp/windows/programs/faq</a:t>
            </a:r>
            <a:endParaRPr lang="ja-JP" altLang="en-US" sz="1467" dirty="0"/>
          </a:p>
        </p:txBody>
      </p:sp>
      <p:sp>
        <p:nvSpPr>
          <p:cNvPr id="4" name="テキスト ボックス 3"/>
          <p:cNvSpPr txBox="1"/>
          <p:nvPr/>
        </p:nvSpPr>
        <p:spPr>
          <a:xfrm>
            <a:off x="4804391" y="5988535"/>
            <a:ext cx="7050151" cy="979715"/>
          </a:xfrm>
          <a:prstGeom prst="rect">
            <a:avLst/>
          </a:prstGeom>
        </p:spPr>
        <p:txBody>
          <a:bodyPr vert="horz" wrap="none" lIns="91440" tIns="45720" rIns="91440" bIns="45720" rtlCol="0" anchor="ctr">
            <a:normAutofit/>
          </a:bodyPr>
          <a:lstStyle/>
          <a:p>
            <a:r>
              <a:rPr lang="en-US" altLang="ja-JP" dirty="0" smtClean="0">
                <a:solidFill>
                  <a:srgbClr val="FF0000"/>
                </a:solidFill>
              </a:rPr>
              <a:t>※ Visual Studio 2015 </a:t>
            </a:r>
            <a:r>
              <a:rPr lang="ja-JP" altLang="en-US" dirty="0" smtClean="0">
                <a:solidFill>
                  <a:srgbClr val="FF0000"/>
                </a:solidFill>
              </a:rPr>
              <a:t>インストール時に同時にインストール可能</a:t>
            </a:r>
            <a:endParaRPr lang="en-US" altLang="ja-JP" dirty="0" smtClean="0">
              <a:solidFill>
                <a:srgbClr val="FF0000"/>
              </a:solidFill>
            </a:endParaRPr>
          </a:p>
          <a:p>
            <a:r>
              <a:rPr lang="en-US" altLang="ja-JP" dirty="0" smtClean="0">
                <a:solidFill>
                  <a:srgbClr val="FF0000"/>
                </a:solidFill>
              </a:rPr>
              <a:t>(</a:t>
            </a:r>
            <a:r>
              <a:rPr lang="ja-JP" altLang="en-US" dirty="0" smtClean="0">
                <a:solidFill>
                  <a:srgbClr val="FF0000"/>
                </a:solidFill>
              </a:rPr>
              <a:t>詳細は後述</a:t>
            </a:r>
            <a:r>
              <a:rPr lang="en-US" altLang="ja-JP" dirty="0" smtClean="0">
                <a:solidFill>
                  <a:srgbClr val="FF0000"/>
                </a:solidFill>
              </a:rPr>
              <a:t>)</a:t>
            </a:r>
            <a:endParaRPr kumimoji="1" lang="ja-JP" altLang="en-US" dirty="0" smtClean="0">
              <a:solidFill>
                <a:srgbClr val="FF0000"/>
              </a:solidFill>
            </a:endParaRPr>
          </a:p>
        </p:txBody>
      </p:sp>
      <p:sp>
        <p:nvSpPr>
          <p:cNvPr id="5" name="右矢印 4"/>
          <p:cNvSpPr/>
          <p:nvPr/>
        </p:nvSpPr>
        <p:spPr>
          <a:xfrm>
            <a:off x="4693394" y="5240922"/>
            <a:ext cx="925286" cy="653143"/>
          </a:xfrm>
          <a:prstGeom prst="rightArrow">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5890822" y="5146451"/>
            <a:ext cx="4974772" cy="842084"/>
          </a:xfrm>
          <a:prstGeom prst="rect">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2800" b="1" dirty="0" smtClean="0"/>
              <a:t>DreamSpark</a:t>
            </a:r>
            <a:r>
              <a:rPr kumimoji="1" lang="ja-JP" altLang="en-US" sz="2800" b="1" dirty="0" smtClean="0"/>
              <a:t>で無料！！</a:t>
            </a:r>
            <a:endParaRPr kumimoji="1" lang="ja-JP" altLang="en-US" sz="2800" b="1" dirty="0"/>
          </a:p>
        </p:txBody>
      </p:sp>
      <p:pic>
        <p:nvPicPr>
          <p:cNvPr id="1026" name="Picture 2" descr="http://dri1.img.digitalrivercontent.net/Storefront/Site/msusa/images/promo/DO_NOT_USE-Atlas/en-US-Surface-Mod-G-ProU-P2-mobil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46532" y="2803622"/>
            <a:ext cx="2581809" cy="125746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www.mouse-jp.co.jp/phone/images/madosma/1511/img_list04.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878371" y="2641264"/>
            <a:ext cx="1595172" cy="15821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0148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必要なスキル</a:t>
            </a:r>
            <a:endParaRPr kumimoji="1" lang="ja-JP" altLang="en-US" dirty="0"/>
          </a:p>
        </p:txBody>
      </p:sp>
      <p:sp>
        <p:nvSpPr>
          <p:cNvPr id="3" name="コンテンツ プレースホルダー 2"/>
          <p:cNvSpPr txBox="1">
            <a:spLocks/>
          </p:cNvSpPr>
          <p:nvPr/>
        </p:nvSpPr>
        <p:spPr>
          <a:xfrm>
            <a:off x="528933" y="1229710"/>
            <a:ext cx="10979894" cy="567559"/>
          </a:xfrm>
          <a:prstGeom prst="rect">
            <a:avLst/>
          </a:prstGeom>
        </p:spPr>
        <p:txBody>
          <a:bodyPr>
            <a:normAutofit/>
          </a:bodyPr>
          <a:lstStyle>
            <a:lvl1pPr marL="457189" indent="-457189" algn="l" defTabSz="609585" rtl="0" eaLnBrk="1" latinLnBrk="0" hangingPunct="1">
              <a:spcBef>
                <a:spcPct val="20000"/>
              </a:spcBef>
              <a:buClr>
                <a:srgbClr val="0072C6"/>
              </a:buClr>
              <a:buFont typeface="Arial"/>
              <a:buChar char="•"/>
              <a:defRPr kumimoji="1" lang="en-US" sz="3733" b="0" i="0" kern="1200" spc="133" dirty="0" smtClean="0">
                <a:solidFill>
                  <a:schemeClr val="tx1"/>
                </a:solidFill>
                <a:latin typeface="游ゴシック" panose="020B0400000000000000" pitchFamily="50" charset="-128"/>
                <a:ea typeface="游ゴシック" panose="020B0400000000000000" pitchFamily="50" charset="-128"/>
                <a:cs typeface="Segoe UI" pitchFamily="34" charset="0"/>
              </a:defRPr>
            </a:lvl1pPr>
            <a:lvl2pPr marL="990575" indent="-380990" algn="l" defTabSz="609585" rtl="0" eaLnBrk="1" latinLnBrk="0" hangingPunct="1">
              <a:spcBef>
                <a:spcPts val="533"/>
              </a:spcBef>
              <a:buClr>
                <a:srgbClr val="0072C6"/>
              </a:buClr>
              <a:buSzPct val="70000"/>
              <a:buFont typeface="Courier New" pitchFamily="49" charset="0"/>
              <a:buChar char="o"/>
              <a:defRPr kumimoji="1" lang="en-US" sz="3200" b="0" i="0" kern="1200" spc="133" dirty="0" smtClean="0">
                <a:solidFill>
                  <a:schemeClr val="tx1"/>
                </a:solidFill>
                <a:latin typeface="游ゴシック" panose="020B0400000000000000" pitchFamily="50" charset="-128"/>
                <a:ea typeface="游ゴシック" panose="020B0400000000000000" pitchFamily="50" charset="-128"/>
                <a:cs typeface="Segoe UI" pitchFamily="34" charset="0"/>
              </a:defRPr>
            </a:lvl2pPr>
            <a:lvl3pPr marL="1523962" indent="-304792" algn="l" defTabSz="609585" rtl="0" eaLnBrk="1" latinLnBrk="0" hangingPunct="1">
              <a:spcBef>
                <a:spcPct val="20000"/>
              </a:spcBef>
              <a:buClr>
                <a:srgbClr val="0072C6"/>
              </a:buClr>
              <a:buFont typeface="Wingdings" pitchFamily="2" charset="2"/>
              <a:buChar char="§"/>
              <a:defRPr kumimoji="1" lang="en-US" sz="2667" b="0" i="0" kern="1200" spc="133" dirty="0" smtClean="0">
                <a:solidFill>
                  <a:schemeClr val="tx1"/>
                </a:solidFill>
                <a:latin typeface="游ゴシック" panose="020B0400000000000000" pitchFamily="50" charset="-128"/>
                <a:ea typeface="游ゴシック" panose="020B0400000000000000" pitchFamily="50" charset="-128"/>
                <a:cs typeface="Segoe UI" pitchFamily="34" charset="0"/>
              </a:defRPr>
            </a:lvl3pPr>
            <a:lvl4pPr marL="2133547" indent="-304792" algn="l" defTabSz="609585" rtl="0" eaLnBrk="1" latinLnBrk="0" hangingPunct="1">
              <a:spcBef>
                <a:spcPct val="20000"/>
              </a:spcBef>
              <a:buClr>
                <a:srgbClr val="0072C6"/>
              </a:buClr>
              <a:buFont typeface="Arial"/>
              <a:buChar char="–"/>
              <a:defRPr kumimoji="1" lang="en-US" sz="2133" b="0" i="0" kern="1200" spc="133" dirty="0" smtClean="0">
                <a:solidFill>
                  <a:schemeClr val="tx1"/>
                </a:solidFill>
                <a:latin typeface="游ゴシック" panose="020B0400000000000000" pitchFamily="50" charset="-128"/>
                <a:ea typeface="游ゴシック" panose="020B0400000000000000" pitchFamily="50" charset="-128"/>
                <a:cs typeface="Segoe UI" pitchFamily="34" charset="0"/>
              </a:defRPr>
            </a:lvl4pPr>
            <a:lvl5pPr marL="2743131" indent="-304792" algn="l" defTabSz="609585" rtl="0" eaLnBrk="1" latinLnBrk="0" hangingPunct="1">
              <a:spcBef>
                <a:spcPct val="20000"/>
              </a:spcBef>
              <a:buClr>
                <a:srgbClr val="0072C6"/>
              </a:buClr>
              <a:buFont typeface="Arial"/>
              <a:buChar char="»"/>
              <a:defRPr kumimoji="1" lang="en-US" sz="2133" b="0" i="0" kern="1200" spc="133" dirty="0">
                <a:solidFill>
                  <a:schemeClr val="tx1"/>
                </a:solidFill>
                <a:latin typeface="游ゴシック" panose="020B0400000000000000" pitchFamily="50" charset="-128"/>
                <a:ea typeface="游ゴシック" panose="020B0400000000000000" pitchFamily="50" charset="-128"/>
                <a:cs typeface="Segoe UI" pitchFamily="34" charset="0"/>
              </a:defRPr>
            </a:lvl5pPr>
            <a:lvl6pPr marL="3352716" indent="-304792" algn="l" defTabSz="609585" rtl="0" eaLnBrk="1" latinLnBrk="0" hangingPunct="1">
              <a:spcBef>
                <a:spcPct val="20000"/>
              </a:spcBef>
              <a:buFont typeface="Arial"/>
              <a:buChar char="•"/>
              <a:defRPr kumimoji="1"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kumimoji="1"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kumimoji="1"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kumimoji="1" sz="2667" kern="1200">
                <a:solidFill>
                  <a:schemeClr val="tx1"/>
                </a:solidFill>
                <a:latin typeface="+mn-lt"/>
                <a:ea typeface="+mn-ea"/>
                <a:cs typeface="+mn-cs"/>
              </a:defRPr>
            </a:lvl9pPr>
          </a:lstStyle>
          <a:p>
            <a:r>
              <a:rPr lang="en-US" altLang="ja-JP" sz="2000" dirty="0" smtClean="0"/>
              <a:t>UWP</a:t>
            </a:r>
            <a:r>
              <a:rPr lang="ja-JP" altLang="en-US" sz="2000" dirty="0" smtClean="0"/>
              <a:t>でサポートしているプログラミング言語</a:t>
            </a:r>
            <a:endParaRPr lang="en-US" altLang="ja-JP" sz="2000" dirty="0" smtClean="0"/>
          </a:p>
        </p:txBody>
      </p:sp>
      <p:sp>
        <p:nvSpPr>
          <p:cNvPr id="4" name="正方形/長方形 3"/>
          <p:cNvSpPr/>
          <p:nvPr/>
        </p:nvSpPr>
        <p:spPr>
          <a:xfrm>
            <a:off x="3363770" y="1755795"/>
            <a:ext cx="4067503" cy="515007"/>
          </a:xfrm>
          <a:prstGeom prst="rect">
            <a:avLst/>
          </a:prstGeom>
          <a:solidFill>
            <a:schemeClr val="accent5"/>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sz="2400" b="1" dirty="0" smtClean="0"/>
              <a:t>XAML</a:t>
            </a:r>
            <a:endParaRPr kumimoji="1" lang="ja-JP" altLang="en-US" sz="2400" b="1" dirty="0"/>
          </a:p>
        </p:txBody>
      </p:sp>
      <p:sp>
        <p:nvSpPr>
          <p:cNvPr id="5" name="正方形/長方形 4"/>
          <p:cNvSpPr/>
          <p:nvPr/>
        </p:nvSpPr>
        <p:spPr>
          <a:xfrm>
            <a:off x="7895437" y="1755794"/>
            <a:ext cx="2748455" cy="515007"/>
          </a:xfrm>
          <a:prstGeom prst="rect">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sz="2400" b="1" dirty="0" smtClean="0"/>
              <a:t>HTML</a:t>
            </a:r>
            <a:endParaRPr kumimoji="1" lang="ja-JP" altLang="en-US" sz="2400" b="1" dirty="0"/>
          </a:p>
        </p:txBody>
      </p:sp>
      <p:sp>
        <p:nvSpPr>
          <p:cNvPr id="6" name="テキスト ボックス 5"/>
          <p:cNvSpPr txBox="1"/>
          <p:nvPr/>
        </p:nvSpPr>
        <p:spPr>
          <a:xfrm>
            <a:off x="985344" y="1797269"/>
            <a:ext cx="1513490" cy="473533"/>
          </a:xfrm>
          <a:prstGeom prst="rect">
            <a:avLst/>
          </a:prstGeom>
        </p:spPr>
        <p:txBody>
          <a:bodyPr vert="horz" wrap="none" lIns="91440" tIns="45720" rIns="91440" bIns="45720" rtlCol="0" anchor="ctr">
            <a:normAutofit/>
          </a:bodyPr>
          <a:lstStyle/>
          <a:p>
            <a:r>
              <a:rPr kumimoji="1" lang="en-US" altLang="ja-JP" dirty="0" smtClean="0"/>
              <a:t>UI</a:t>
            </a:r>
            <a:r>
              <a:rPr kumimoji="1" lang="ja-JP" altLang="en-US" dirty="0" smtClean="0"/>
              <a:t>記述言語</a:t>
            </a:r>
          </a:p>
        </p:txBody>
      </p:sp>
      <p:sp>
        <p:nvSpPr>
          <p:cNvPr id="7" name="テキスト ボックス 6"/>
          <p:cNvSpPr txBox="1"/>
          <p:nvPr/>
        </p:nvSpPr>
        <p:spPr>
          <a:xfrm>
            <a:off x="985343" y="2601594"/>
            <a:ext cx="2031125" cy="473533"/>
          </a:xfrm>
          <a:prstGeom prst="rect">
            <a:avLst/>
          </a:prstGeom>
        </p:spPr>
        <p:txBody>
          <a:bodyPr vert="horz" wrap="none" lIns="91440" tIns="45720" rIns="91440" bIns="45720" rtlCol="0" anchor="ctr">
            <a:normAutofit/>
          </a:bodyPr>
          <a:lstStyle/>
          <a:p>
            <a:r>
              <a:rPr kumimoji="1" lang="ja-JP" altLang="en-US" sz="1600" dirty="0" smtClean="0"/>
              <a:t>プログラミング言語</a:t>
            </a:r>
          </a:p>
        </p:txBody>
      </p:sp>
      <p:sp>
        <p:nvSpPr>
          <p:cNvPr id="8" name="正方形/長方形 7"/>
          <p:cNvSpPr/>
          <p:nvPr/>
        </p:nvSpPr>
        <p:spPr>
          <a:xfrm>
            <a:off x="3363769" y="2601594"/>
            <a:ext cx="849630" cy="515007"/>
          </a:xfrm>
          <a:prstGeom prst="rect">
            <a:avLst/>
          </a:prstGeom>
          <a:solidFill>
            <a:srgbClr val="92D05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sz="2800" b="1" dirty="0" smtClean="0"/>
              <a:t>C#</a:t>
            </a:r>
            <a:endParaRPr kumimoji="1" lang="ja-JP" altLang="en-US" sz="2800" b="1" dirty="0"/>
          </a:p>
        </p:txBody>
      </p:sp>
      <p:sp>
        <p:nvSpPr>
          <p:cNvPr id="9" name="正方形/長方形 8"/>
          <p:cNvSpPr/>
          <p:nvPr/>
        </p:nvSpPr>
        <p:spPr>
          <a:xfrm>
            <a:off x="4420059" y="2601594"/>
            <a:ext cx="1739463" cy="515007"/>
          </a:xfrm>
          <a:prstGeom prst="rect">
            <a:avLst/>
          </a:prstGeom>
          <a:solidFill>
            <a:srgbClr val="0070C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sz="2000" b="1" dirty="0" smtClean="0"/>
              <a:t>Visual Basic</a:t>
            </a:r>
            <a:endParaRPr kumimoji="1" lang="ja-JP" altLang="en-US" sz="2000" b="1" dirty="0"/>
          </a:p>
        </p:txBody>
      </p:sp>
      <p:sp>
        <p:nvSpPr>
          <p:cNvPr id="10" name="正方形/長方形 9"/>
          <p:cNvSpPr/>
          <p:nvPr/>
        </p:nvSpPr>
        <p:spPr>
          <a:xfrm>
            <a:off x="6366182" y="2601594"/>
            <a:ext cx="1065091" cy="515007"/>
          </a:xfrm>
          <a:prstGeom prst="rect">
            <a:avLst/>
          </a:prstGeom>
          <a:solidFill>
            <a:schemeClr val="tx1">
              <a:lumMod val="75000"/>
              <a:lumOff val="2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sz="2400" b="1" dirty="0" smtClean="0"/>
              <a:t>C++</a:t>
            </a:r>
            <a:endParaRPr kumimoji="1" lang="ja-JP" altLang="en-US" sz="2400" b="1" dirty="0"/>
          </a:p>
        </p:txBody>
      </p:sp>
      <p:sp>
        <p:nvSpPr>
          <p:cNvPr id="11" name="正方形/長方形 10"/>
          <p:cNvSpPr/>
          <p:nvPr/>
        </p:nvSpPr>
        <p:spPr>
          <a:xfrm>
            <a:off x="7895436" y="2601593"/>
            <a:ext cx="2748455" cy="515007"/>
          </a:xfrm>
          <a:prstGeom prst="rect">
            <a:avLst/>
          </a:prstGeom>
          <a:solidFill>
            <a:schemeClr val="accent3">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sz="2400" b="1" dirty="0" smtClean="0"/>
              <a:t>Java Script</a:t>
            </a:r>
            <a:endParaRPr kumimoji="1" lang="ja-JP" altLang="en-US" sz="2400" b="1" dirty="0"/>
          </a:p>
        </p:txBody>
      </p:sp>
      <p:cxnSp>
        <p:nvCxnSpPr>
          <p:cNvPr id="13" name="直線コネクタ 12"/>
          <p:cNvCxnSpPr/>
          <p:nvPr/>
        </p:nvCxnSpPr>
        <p:spPr>
          <a:xfrm flipV="1">
            <a:off x="985343" y="2427890"/>
            <a:ext cx="9658548" cy="10510"/>
          </a:xfrm>
          <a:prstGeom prst="line">
            <a:avLst/>
          </a:prstGeom>
          <a:ln>
            <a:solidFill>
              <a:schemeClr val="tx1">
                <a:lumMod val="50000"/>
                <a:lumOff val="50000"/>
              </a:schemeClr>
            </a:solidFill>
            <a:prstDash val="dash"/>
          </a:ln>
        </p:spPr>
        <p:style>
          <a:lnRef idx="2">
            <a:schemeClr val="accent1"/>
          </a:lnRef>
          <a:fillRef idx="0">
            <a:schemeClr val="accent1"/>
          </a:fillRef>
          <a:effectRef idx="1">
            <a:schemeClr val="accent1"/>
          </a:effectRef>
          <a:fontRef idx="minor">
            <a:schemeClr val="tx1"/>
          </a:fontRef>
        </p:style>
      </p:cxnSp>
      <p:sp>
        <p:nvSpPr>
          <p:cNvPr id="14" name="四角形吹き出し 13"/>
          <p:cNvSpPr/>
          <p:nvPr/>
        </p:nvSpPr>
        <p:spPr>
          <a:xfrm>
            <a:off x="3194125" y="3415862"/>
            <a:ext cx="1808799" cy="525517"/>
          </a:xfrm>
          <a:prstGeom prst="wedgeRectCallout">
            <a:avLst>
              <a:gd name="adj1" fmla="val -21786"/>
              <a:gd name="adj2" fmla="val -88833"/>
            </a:avLst>
          </a:prstGeom>
          <a:solidFill>
            <a:schemeClr val="bg1"/>
          </a:solidFill>
          <a:ln>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ja-JP" altLang="en-US" sz="2400" dirty="0" smtClean="0">
                <a:solidFill>
                  <a:schemeClr val="accent2"/>
                </a:solidFill>
              </a:rPr>
              <a:t>オススメ</a:t>
            </a:r>
            <a:endParaRPr kumimoji="1" lang="ja-JP" altLang="en-US" sz="2400" dirty="0">
              <a:solidFill>
                <a:schemeClr val="accent2"/>
              </a:solidFill>
            </a:endParaRPr>
          </a:p>
        </p:txBody>
      </p:sp>
      <p:sp>
        <p:nvSpPr>
          <p:cNvPr id="15" name="コンテンツ プレースホルダー 2"/>
          <p:cNvSpPr txBox="1">
            <a:spLocks/>
          </p:cNvSpPr>
          <p:nvPr/>
        </p:nvSpPr>
        <p:spPr>
          <a:xfrm>
            <a:off x="528933" y="4240640"/>
            <a:ext cx="10979894" cy="1340353"/>
          </a:xfrm>
          <a:prstGeom prst="rect">
            <a:avLst/>
          </a:prstGeom>
        </p:spPr>
        <p:txBody>
          <a:bodyPr>
            <a:normAutofit/>
          </a:bodyPr>
          <a:lstStyle>
            <a:lvl1pPr marL="457189" indent="-457189" algn="l" defTabSz="609585" rtl="0" eaLnBrk="1" latinLnBrk="0" hangingPunct="1">
              <a:spcBef>
                <a:spcPct val="20000"/>
              </a:spcBef>
              <a:buClr>
                <a:srgbClr val="0072C6"/>
              </a:buClr>
              <a:buFont typeface="Arial"/>
              <a:buChar char="•"/>
              <a:defRPr kumimoji="1" lang="en-US" sz="3733" b="0" i="0" kern="1200" spc="133" dirty="0" smtClean="0">
                <a:solidFill>
                  <a:schemeClr val="tx1"/>
                </a:solidFill>
                <a:latin typeface="游ゴシック" panose="020B0400000000000000" pitchFamily="50" charset="-128"/>
                <a:ea typeface="游ゴシック" panose="020B0400000000000000" pitchFamily="50" charset="-128"/>
                <a:cs typeface="Segoe UI" pitchFamily="34" charset="0"/>
              </a:defRPr>
            </a:lvl1pPr>
            <a:lvl2pPr marL="990575" indent="-380990" algn="l" defTabSz="609585" rtl="0" eaLnBrk="1" latinLnBrk="0" hangingPunct="1">
              <a:spcBef>
                <a:spcPts val="533"/>
              </a:spcBef>
              <a:buClr>
                <a:srgbClr val="0072C6"/>
              </a:buClr>
              <a:buSzPct val="70000"/>
              <a:buFont typeface="Courier New" pitchFamily="49" charset="0"/>
              <a:buChar char="o"/>
              <a:defRPr kumimoji="1" lang="en-US" sz="3200" b="0" i="0" kern="1200" spc="133" dirty="0" smtClean="0">
                <a:solidFill>
                  <a:schemeClr val="tx1"/>
                </a:solidFill>
                <a:latin typeface="游ゴシック" panose="020B0400000000000000" pitchFamily="50" charset="-128"/>
                <a:ea typeface="游ゴシック" panose="020B0400000000000000" pitchFamily="50" charset="-128"/>
                <a:cs typeface="Segoe UI" pitchFamily="34" charset="0"/>
              </a:defRPr>
            </a:lvl2pPr>
            <a:lvl3pPr marL="1523962" indent="-304792" algn="l" defTabSz="609585" rtl="0" eaLnBrk="1" latinLnBrk="0" hangingPunct="1">
              <a:spcBef>
                <a:spcPct val="20000"/>
              </a:spcBef>
              <a:buClr>
                <a:srgbClr val="0072C6"/>
              </a:buClr>
              <a:buFont typeface="Wingdings" pitchFamily="2" charset="2"/>
              <a:buChar char="§"/>
              <a:defRPr kumimoji="1" lang="en-US" sz="2667" b="0" i="0" kern="1200" spc="133" dirty="0" smtClean="0">
                <a:solidFill>
                  <a:schemeClr val="tx1"/>
                </a:solidFill>
                <a:latin typeface="游ゴシック" panose="020B0400000000000000" pitchFamily="50" charset="-128"/>
                <a:ea typeface="游ゴシック" panose="020B0400000000000000" pitchFamily="50" charset="-128"/>
                <a:cs typeface="Segoe UI" pitchFamily="34" charset="0"/>
              </a:defRPr>
            </a:lvl3pPr>
            <a:lvl4pPr marL="2133547" indent="-304792" algn="l" defTabSz="609585" rtl="0" eaLnBrk="1" latinLnBrk="0" hangingPunct="1">
              <a:spcBef>
                <a:spcPct val="20000"/>
              </a:spcBef>
              <a:buClr>
                <a:srgbClr val="0072C6"/>
              </a:buClr>
              <a:buFont typeface="Arial"/>
              <a:buChar char="–"/>
              <a:defRPr kumimoji="1" lang="en-US" sz="2133" b="0" i="0" kern="1200" spc="133" dirty="0" smtClean="0">
                <a:solidFill>
                  <a:schemeClr val="tx1"/>
                </a:solidFill>
                <a:latin typeface="游ゴシック" panose="020B0400000000000000" pitchFamily="50" charset="-128"/>
                <a:ea typeface="游ゴシック" panose="020B0400000000000000" pitchFamily="50" charset="-128"/>
                <a:cs typeface="Segoe UI" pitchFamily="34" charset="0"/>
              </a:defRPr>
            </a:lvl4pPr>
            <a:lvl5pPr marL="2743131" indent="-304792" algn="l" defTabSz="609585" rtl="0" eaLnBrk="1" latinLnBrk="0" hangingPunct="1">
              <a:spcBef>
                <a:spcPct val="20000"/>
              </a:spcBef>
              <a:buClr>
                <a:srgbClr val="0072C6"/>
              </a:buClr>
              <a:buFont typeface="Arial"/>
              <a:buChar char="»"/>
              <a:defRPr kumimoji="1" lang="en-US" sz="2133" b="0" i="0" kern="1200" spc="133" dirty="0">
                <a:solidFill>
                  <a:schemeClr val="tx1"/>
                </a:solidFill>
                <a:latin typeface="游ゴシック" panose="020B0400000000000000" pitchFamily="50" charset="-128"/>
                <a:ea typeface="游ゴシック" panose="020B0400000000000000" pitchFamily="50" charset="-128"/>
                <a:cs typeface="Segoe UI" pitchFamily="34" charset="0"/>
              </a:defRPr>
            </a:lvl5pPr>
            <a:lvl6pPr marL="3352716" indent="-304792" algn="l" defTabSz="609585" rtl="0" eaLnBrk="1" latinLnBrk="0" hangingPunct="1">
              <a:spcBef>
                <a:spcPct val="20000"/>
              </a:spcBef>
              <a:buFont typeface="Arial"/>
              <a:buChar char="•"/>
              <a:defRPr kumimoji="1"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kumimoji="1"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kumimoji="1"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kumimoji="1" sz="2667" kern="1200">
                <a:solidFill>
                  <a:schemeClr val="tx1"/>
                </a:solidFill>
                <a:latin typeface="+mn-lt"/>
                <a:ea typeface="+mn-ea"/>
                <a:cs typeface="+mn-cs"/>
              </a:defRPr>
            </a:lvl9pPr>
          </a:lstStyle>
          <a:p>
            <a:r>
              <a:rPr lang="ja-JP" altLang="en-US" sz="2000" dirty="0" smtClean="0"/>
              <a:t>その他あるといいもの</a:t>
            </a:r>
            <a:endParaRPr lang="en-US" altLang="ja-JP" sz="2000" dirty="0" smtClean="0"/>
          </a:p>
          <a:p>
            <a:pPr lvl="1"/>
            <a:r>
              <a:rPr lang="ja-JP" altLang="en-US" sz="1600" dirty="0" smtClean="0"/>
              <a:t>基本</a:t>
            </a:r>
            <a:r>
              <a:rPr lang="ja-JP" altLang="en-US" sz="1600" dirty="0"/>
              <a:t>的</a:t>
            </a:r>
            <a:r>
              <a:rPr lang="ja-JP" altLang="en-US" sz="1600" dirty="0" smtClean="0"/>
              <a:t>なプログラミングスキル</a:t>
            </a:r>
            <a:endParaRPr lang="en-US" altLang="ja-JP" sz="1600" dirty="0" smtClean="0"/>
          </a:p>
          <a:p>
            <a:pPr lvl="1"/>
            <a:r>
              <a:rPr lang="ja-JP" altLang="en-US" sz="1600" dirty="0" smtClean="0"/>
              <a:t>イベントドリブンな</a:t>
            </a:r>
            <a:r>
              <a:rPr lang="en-US" altLang="ja-JP" sz="1600" dirty="0" smtClean="0"/>
              <a:t>GUI</a:t>
            </a:r>
            <a:r>
              <a:rPr lang="ja-JP" altLang="en-US" sz="1600" dirty="0" smtClean="0"/>
              <a:t>プログラムの知識</a:t>
            </a:r>
            <a:endParaRPr lang="en-US" altLang="ja-JP" sz="1600" dirty="0" smtClean="0"/>
          </a:p>
          <a:p>
            <a:pPr lvl="1"/>
            <a:r>
              <a:rPr lang="en-US" altLang="ja-JP" sz="1600" dirty="0" smtClean="0"/>
              <a:t>XAML</a:t>
            </a:r>
            <a:r>
              <a:rPr lang="ja-JP" altLang="en-US" sz="1600" dirty="0" smtClean="0"/>
              <a:t>なプラットフォームの知識</a:t>
            </a:r>
            <a:r>
              <a:rPr lang="en-US" altLang="ja-JP" sz="1600" dirty="0" smtClean="0"/>
              <a:t>(</a:t>
            </a:r>
            <a:r>
              <a:rPr lang="ja-JP" altLang="en-US" sz="1600" dirty="0" smtClean="0"/>
              <a:t>例 </a:t>
            </a:r>
            <a:r>
              <a:rPr lang="en-US" altLang="ja-JP" sz="1600" dirty="0" smtClean="0"/>
              <a:t>WPF)</a:t>
            </a:r>
          </a:p>
        </p:txBody>
      </p:sp>
    </p:spTree>
    <p:extLst>
      <p:ext uri="{BB962C8B-B14F-4D97-AF65-F5344CB8AC3E}">
        <p14:creationId xmlns:p14="http://schemas.microsoft.com/office/powerpoint/2010/main" val="310441636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競合製品と比べて</a:t>
            </a:r>
            <a:endParaRPr kumimoji="1" lang="ja-JP" altLang="en-US" dirty="0"/>
          </a:p>
        </p:txBody>
      </p:sp>
      <p:sp>
        <p:nvSpPr>
          <p:cNvPr id="3" name="コンテンツ プレースホルダー 2"/>
          <p:cNvSpPr txBox="1">
            <a:spLocks/>
          </p:cNvSpPr>
          <p:nvPr/>
        </p:nvSpPr>
        <p:spPr>
          <a:xfrm>
            <a:off x="602506" y="971025"/>
            <a:ext cx="10979894" cy="589918"/>
          </a:xfrm>
          <a:prstGeom prst="rect">
            <a:avLst/>
          </a:prstGeom>
        </p:spPr>
        <p:txBody>
          <a:bodyPr>
            <a:normAutofit/>
          </a:bodyPr>
          <a:lstStyle>
            <a:lvl1pPr marL="457189" indent="-457189" algn="l" defTabSz="609585" rtl="0" eaLnBrk="1" latinLnBrk="0" hangingPunct="1">
              <a:spcBef>
                <a:spcPct val="20000"/>
              </a:spcBef>
              <a:buClr>
                <a:srgbClr val="0072C6"/>
              </a:buClr>
              <a:buFont typeface="Arial"/>
              <a:buChar char="•"/>
              <a:defRPr kumimoji="1" lang="en-US" sz="3733" b="0" i="0" kern="1200" spc="133" dirty="0" smtClean="0">
                <a:solidFill>
                  <a:schemeClr val="tx1"/>
                </a:solidFill>
                <a:latin typeface="游ゴシック" panose="020B0400000000000000" pitchFamily="50" charset="-128"/>
                <a:ea typeface="游ゴシック" panose="020B0400000000000000" pitchFamily="50" charset="-128"/>
                <a:cs typeface="Segoe UI" pitchFamily="34" charset="0"/>
              </a:defRPr>
            </a:lvl1pPr>
            <a:lvl2pPr marL="990575" indent="-380990" algn="l" defTabSz="609585" rtl="0" eaLnBrk="1" latinLnBrk="0" hangingPunct="1">
              <a:spcBef>
                <a:spcPts val="533"/>
              </a:spcBef>
              <a:buClr>
                <a:srgbClr val="0072C6"/>
              </a:buClr>
              <a:buSzPct val="70000"/>
              <a:buFont typeface="Courier New" pitchFamily="49" charset="0"/>
              <a:buChar char="o"/>
              <a:defRPr kumimoji="1" lang="en-US" sz="3200" b="0" i="0" kern="1200" spc="133" dirty="0" smtClean="0">
                <a:solidFill>
                  <a:schemeClr val="tx1"/>
                </a:solidFill>
                <a:latin typeface="游ゴシック" panose="020B0400000000000000" pitchFamily="50" charset="-128"/>
                <a:ea typeface="游ゴシック" panose="020B0400000000000000" pitchFamily="50" charset="-128"/>
                <a:cs typeface="Segoe UI" pitchFamily="34" charset="0"/>
              </a:defRPr>
            </a:lvl2pPr>
            <a:lvl3pPr marL="1523962" indent="-304792" algn="l" defTabSz="609585" rtl="0" eaLnBrk="1" latinLnBrk="0" hangingPunct="1">
              <a:spcBef>
                <a:spcPct val="20000"/>
              </a:spcBef>
              <a:buClr>
                <a:srgbClr val="0072C6"/>
              </a:buClr>
              <a:buFont typeface="Wingdings" pitchFamily="2" charset="2"/>
              <a:buChar char="§"/>
              <a:defRPr kumimoji="1" lang="en-US" sz="2667" b="0" i="0" kern="1200" spc="133" dirty="0" smtClean="0">
                <a:solidFill>
                  <a:schemeClr val="tx1"/>
                </a:solidFill>
                <a:latin typeface="游ゴシック" panose="020B0400000000000000" pitchFamily="50" charset="-128"/>
                <a:ea typeface="游ゴシック" panose="020B0400000000000000" pitchFamily="50" charset="-128"/>
                <a:cs typeface="Segoe UI" pitchFamily="34" charset="0"/>
              </a:defRPr>
            </a:lvl3pPr>
            <a:lvl4pPr marL="2133547" indent="-304792" algn="l" defTabSz="609585" rtl="0" eaLnBrk="1" latinLnBrk="0" hangingPunct="1">
              <a:spcBef>
                <a:spcPct val="20000"/>
              </a:spcBef>
              <a:buClr>
                <a:srgbClr val="0072C6"/>
              </a:buClr>
              <a:buFont typeface="Arial"/>
              <a:buChar char="–"/>
              <a:defRPr kumimoji="1" lang="en-US" sz="2133" b="0" i="0" kern="1200" spc="133" dirty="0" smtClean="0">
                <a:solidFill>
                  <a:schemeClr val="tx1"/>
                </a:solidFill>
                <a:latin typeface="游ゴシック" panose="020B0400000000000000" pitchFamily="50" charset="-128"/>
                <a:ea typeface="游ゴシック" panose="020B0400000000000000" pitchFamily="50" charset="-128"/>
                <a:cs typeface="Segoe UI" pitchFamily="34" charset="0"/>
              </a:defRPr>
            </a:lvl4pPr>
            <a:lvl5pPr marL="2743131" indent="-304792" algn="l" defTabSz="609585" rtl="0" eaLnBrk="1" latinLnBrk="0" hangingPunct="1">
              <a:spcBef>
                <a:spcPct val="20000"/>
              </a:spcBef>
              <a:buClr>
                <a:srgbClr val="0072C6"/>
              </a:buClr>
              <a:buFont typeface="Arial"/>
              <a:buChar char="»"/>
              <a:defRPr kumimoji="1" lang="en-US" sz="2133" b="0" i="0" kern="1200" spc="133" dirty="0">
                <a:solidFill>
                  <a:schemeClr val="tx1"/>
                </a:solidFill>
                <a:latin typeface="游ゴシック" panose="020B0400000000000000" pitchFamily="50" charset="-128"/>
                <a:ea typeface="游ゴシック" panose="020B0400000000000000" pitchFamily="50" charset="-128"/>
                <a:cs typeface="Segoe UI" pitchFamily="34" charset="0"/>
              </a:defRPr>
            </a:lvl5pPr>
            <a:lvl6pPr marL="3352716" indent="-304792" algn="l" defTabSz="609585" rtl="0" eaLnBrk="1" latinLnBrk="0" hangingPunct="1">
              <a:spcBef>
                <a:spcPct val="20000"/>
              </a:spcBef>
              <a:buFont typeface="Arial"/>
              <a:buChar char="•"/>
              <a:defRPr kumimoji="1"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kumimoji="1"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kumimoji="1"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kumimoji="1" sz="2667" kern="1200">
                <a:solidFill>
                  <a:schemeClr val="tx1"/>
                </a:solidFill>
                <a:latin typeface="+mn-lt"/>
                <a:ea typeface="+mn-ea"/>
                <a:cs typeface="+mn-cs"/>
              </a:defRPr>
            </a:lvl9pPr>
          </a:lstStyle>
          <a:p>
            <a:r>
              <a:rPr lang="ja-JP" altLang="en-US" sz="2267" dirty="0" smtClean="0"/>
              <a:t>競合製品</a:t>
            </a:r>
            <a:endParaRPr lang="ja-JP" altLang="en-US" sz="1734" dirty="0"/>
          </a:p>
        </p:txBody>
      </p:sp>
      <p:pic>
        <p:nvPicPr>
          <p:cNvPr id="2050" name="Picture 2" descr="http://xn--88juap5f.com/wp-content/uploads/2016/01/iphone_PNG5740.png"/>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695831" y="1543819"/>
            <a:ext cx="2199738" cy="162625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gori.me/wp-content/uploads/2013/10/nexus5-by-lg.pn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6481336" y="1560943"/>
            <a:ext cx="1678740" cy="1592005"/>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3795700" y="3231295"/>
            <a:ext cx="740229" cy="420500"/>
          </a:xfrm>
          <a:prstGeom prst="rect">
            <a:avLst/>
          </a:prstGeom>
        </p:spPr>
        <p:txBody>
          <a:bodyPr vert="horz" wrap="none" lIns="91440" tIns="45720" rIns="91440" bIns="45720" rtlCol="0" anchor="ctr">
            <a:normAutofit/>
          </a:bodyPr>
          <a:lstStyle/>
          <a:p>
            <a:r>
              <a:rPr kumimoji="1" lang="en-US" altLang="ja-JP" dirty="0" smtClean="0"/>
              <a:t>iOS</a:t>
            </a:r>
            <a:endParaRPr kumimoji="1" lang="ja-JP" altLang="en-US" dirty="0" smtClean="0"/>
          </a:p>
        </p:txBody>
      </p:sp>
      <p:sp>
        <p:nvSpPr>
          <p:cNvPr id="7" name="テキスト ボックス 6"/>
          <p:cNvSpPr txBox="1"/>
          <p:nvPr/>
        </p:nvSpPr>
        <p:spPr>
          <a:xfrm>
            <a:off x="6728037" y="3231295"/>
            <a:ext cx="1185337" cy="420500"/>
          </a:xfrm>
          <a:prstGeom prst="rect">
            <a:avLst/>
          </a:prstGeom>
        </p:spPr>
        <p:txBody>
          <a:bodyPr vert="horz" wrap="none" lIns="91440" tIns="45720" rIns="91440" bIns="45720" rtlCol="0" anchor="ctr">
            <a:normAutofit/>
          </a:bodyPr>
          <a:lstStyle/>
          <a:p>
            <a:r>
              <a:rPr kumimoji="1" lang="en-US" altLang="ja-JP" dirty="0" smtClean="0"/>
              <a:t>Android</a:t>
            </a:r>
            <a:endParaRPr kumimoji="1" lang="ja-JP" altLang="en-US" dirty="0" smtClean="0"/>
          </a:p>
        </p:txBody>
      </p:sp>
      <p:sp>
        <p:nvSpPr>
          <p:cNvPr id="8" name="コンテンツ プレースホルダー 2"/>
          <p:cNvSpPr txBox="1">
            <a:spLocks/>
          </p:cNvSpPr>
          <p:nvPr/>
        </p:nvSpPr>
        <p:spPr>
          <a:xfrm>
            <a:off x="602506" y="3730142"/>
            <a:ext cx="10979894" cy="589918"/>
          </a:xfrm>
          <a:prstGeom prst="rect">
            <a:avLst/>
          </a:prstGeom>
        </p:spPr>
        <p:txBody>
          <a:bodyPr>
            <a:normAutofit/>
          </a:bodyPr>
          <a:lstStyle>
            <a:lvl1pPr marL="457189" indent="-457189" algn="l" defTabSz="609585" rtl="0" eaLnBrk="1" latinLnBrk="0" hangingPunct="1">
              <a:spcBef>
                <a:spcPct val="20000"/>
              </a:spcBef>
              <a:buClr>
                <a:srgbClr val="0072C6"/>
              </a:buClr>
              <a:buFont typeface="Arial"/>
              <a:buChar char="•"/>
              <a:defRPr kumimoji="1" lang="en-US" sz="3733" b="0" i="0" kern="1200" spc="133" dirty="0" smtClean="0">
                <a:solidFill>
                  <a:schemeClr val="tx1"/>
                </a:solidFill>
                <a:latin typeface="游ゴシック" panose="020B0400000000000000" pitchFamily="50" charset="-128"/>
                <a:ea typeface="游ゴシック" panose="020B0400000000000000" pitchFamily="50" charset="-128"/>
                <a:cs typeface="Segoe UI" pitchFamily="34" charset="0"/>
              </a:defRPr>
            </a:lvl1pPr>
            <a:lvl2pPr marL="990575" indent="-380990" algn="l" defTabSz="609585" rtl="0" eaLnBrk="1" latinLnBrk="0" hangingPunct="1">
              <a:spcBef>
                <a:spcPts val="533"/>
              </a:spcBef>
              <a:buClr>
                <a:srgbClr val="0072C6"/>
              </a:buClr>
              <a:buSzPct val="70000"/>
              <a:buFont typeface="Courier New" pitchFamily="49" charset="0"/>
              <a:buChar char="o"/>
              <a:defRPr kumimoji="1" lang="en-US" sz="3200" b="0" i="0" kern="1200" spc="133" dirty="0" smtClean="0">
                <a:solidFill>
                  <a:schemeClr val="tx1"/>
                </a:solidFill>
                <a:latin typeface="游ゴシック" panose="020B0400000000000000" pitchFamily="50" charset="-128"/>
                <a:ea typeface="游ゴシック" panose="020B0400000000000000" pitchFamily="50" charset="-128"/>
                <a:cs typeface="Segoe UI" pitchFamily="34" charset="0"/>
              </a:defRPr>
            </a:lvl2pPr>
            <a:lvl3pPr marL="1523962" indent="-304792" algn="l" defTabSz="609585" rtl="0" eaLnBrk="1" latinLnBrk="0" hangingPunct="1">
              <a:spcBef>
                <a:spcPct val="20000"/>
              </a:spcBef>
              <a:buClr>
                <a:srgbClr val="0072C6"/>
              </a:buClr>
              <a:buFont typeface="Wingdings" pitchFamily="2" charset="2"/>
              <a:buChar char="§"/>
              <a:defRPr kumimoji="1" lang="en-US" sz="2667" b="0" i="0" kern="1200" spc="133" dirty="0" smtClean="0">
                <a:solidFill>
                  <a:schemeClr val="tx1"/>
                </a:solidFill>
                <a:latin typeface="游ゴシック" panose="020B0400000000000000" pitchFamily="50" charset="-128"/>
                <a:ea typeface="游ゴシック" panose="020B0400000000000000" pitchFamily="50" charset="-128"/>
                <a:cs typeface="Segoe UI" pitchFamily="34" charset="0"/>
              </a:defRPr>
            </a:lvl3pPr>
            <a:lvl4pPr marL="2133547" indent="-304792" algn="l" defTabSz="609585" rtl="0" eaLnBrk="1" latinLnBrk="0" hangingPunct="1">
              <a:spcBef>
                <a:spcPct val="20000"/>
              </a:spcBef>
              <a:buClr>
                <a:srgbClr val="0072C6"/>
              </a:buClr>
              <a:buFont typeface="Arial"/>
              <a:buChar char="–"/>
              <a:defRPr kumimoji="1" lang="en-US" sz="2133" b="0" i="0" kern="1200" spc="133" dirty="0" smtClean="0">
                <a:solidFill>
                  <a:schemeClr val="tx1"/>
                </a:solidFill>
                <a:latin typeface="游ゴシック" panose="020B0400000000000000" pitchFamily="50" charset="-128"/>
                <a:ea typeface="游ゴシック" panose="020B0400000000000000" pitchFamily="50" charset="-128"/>
                <a:cs typeface="Segoe UI" pitchFamily="34" charset="0"/>
              </a:defRPr>
            </a:lvl4pPr>
            <a:lvl5pPr marL="2743131" indent="-304792" algn="l" defTabSz="609585" rtl="0" eaLnBrk="1" latinLnBrk="0" hangingPunct="1">
              <a:spcBef>
                <a:spcPct val="20000"/>
              </a:spcBef>
              <a:buClr>
                <a:srgbClr val="0072C6"/>
              </a:buClr>
              <a:buFont typeface="Arial"/>
              <a:buChar char="»"/>
              <a:defRPr kumimoji="1" lang="en-US" sz="2133" b="0" i="0" kern="1200" spc="133" dirty="0">
                <a:solidFill>
                  <a:schemeClr val="tx1"/>
                </a:solidFill>
                <a:latin typeface="游ゴシック" panose="020B0400000000000000" pitchFamily="50" charset="-128"/>
                <a:ea typeface="游ゴシック" panose="020B0400000000000000" pitchFamily="50" charset="-128"/>
                <a:cs typeface="Segoe UI" pitchFamily="34" charset="0"/>
              </a:defRPr>
            </a:lvl5pPr>
            <a:lvl6pPr marL="3352716" indent="-304792" algn="l" defTabSz="609585" rtl="0" eaLnBrk="1" latinLnBrk="0" hangingPunct="1">
              <a:spcBef>
                <a:spcPct val="20000"/>
              </a:spcBef>
              <a:buFont typeface="Arial"/>
              <a:buChar char="•"/>
              <a:defRPr kumimoji="1"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kumimoji="1"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kumimoji="1"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kumimoji="1" sz="2667" kern="1200">
                <a:solidFill>
                  <a:schemeClr val="tx1"/>
                </a:solidFill>
                <a:latin typeface="+mn-lt"/>
                <a:ea typeface="+mn-ea"/>
                <a:cs typeface="+mn-cs"/>
              </a:defRPr>
            </a:lvl9pPr>
          </a:lstStyle>
          <a:p>
            <a:r>
              <a:rPr lang="en-US" altLang="ja-JP" sz="2267" dirty="0" smtClean="0"/>
              <a:t>UWP</a:t>
            </a:r>
            <a:r>
              <a:rPr lang="ja-JP" altLang="en-US" sz="2267" dirty="0" smtClean="0"/>
              <a:t>がダメなところ</a:t>
            </a:r>
            <a:endParaRPr lang="ja-JP" altLang="en-US" sz="1734" dirty="0"/>
          </a:p>
        </p:txBody>
      </p:sp>
      <p:sp>
        <p:nvSpPr>
          <p:cNvPr id="5" name="正方形/長方形 4"/>
          <p:cNvSpPr/>
          <p:nvPr/>
        </p:nvSpPr>
        <p:spPr>
          <a:xfrm>
            <a:off x="3591442" y="4228989"/>
            <a:ext cx="1757004" cy="550830"/>
          </a:xfrm>
          <a:prstGeom prst="rect">
            <a:avLst/>
          </a:prstGeom>
          <a:solidFill>
            <a:schemeClr val="accent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ja-JP" altLang="en-US" sz="2400" dirty="0" smtClean="0"/>
              <a:t>市場規模</a:t>
            </a:r>
            <a:endParaRPr kumimoji="1" lang="ja-JP" altLang="en-US" sz="2400" dirty="0"/>
          </a:p>
        </p:txBody>
      </p:sp>
      <p:sp>
        <p:nvSpPr>
          <p:cNvPr id="10" name="正方形/長方形 9"/>
          <p:cNvSpPr/>
          <p:nvPr/>
        </p:nvSpPr>
        <p:spPr>
          <a:xfrm>
            <a:off x="5869442" y="4228989"/>
            <a:ext cx="1717190" cy="550830"/>
          </a:xfrm>
          <a:prstGeom prst="rect">
            <a:avLst/>
          </a:prstGeom>
          <a:solidFill>
            <a:schemeClr val="accent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ja-JP" altLang="en-US" sz="2400" dirty="0" smtClean="0"/>
              <a:t>開発者数</a:t>
            </a:r>
            <a:endParaRPr kumimoji="1" lang="ja-JP" altLang="en-US" sz="2400" dirty="0"/>
          </a:p>
        </p:txBody>
      </p:sp>
      <p:sp>
        <p:nvSpPr>
          <p:cNvPr id="11" name="コンテンツ プレースホルダー 2"/>
          <p:cNvSpPr txBox="1">
            <a:spLocks/>
          </p:cNvSpPr>
          <p:nvPr/>
        </p:nvSpPr>
        <p:spPr>
          <a:xfrm>
            <a:off x="602506" y="4983707"/>
            <a:ext cx="10979894" cy="589918"/>
          </a:xfrm>
          <a:prstGeom prst="rect">
            <a:avLst/>
          </a:prstGeom>
        </p:spPr>
        <p:txBody>
          <a:bodyPr>
            <a:normAutofit/>
          </a:bodyPr>
          <a:lstStyle>
            <a:lvl1pPr marL="457189" indent="-457189" algn="l" defTabSz="609585" rtl="0" eaLnBrk="1" latinLnBrk="0" hangingPunct="1">
              <a:spcBef>
                <a:spcPct val="20000"/>
              </a:spcBef>
              <a:buClr>
                <a:srgbClr val="0072C6"/>
              </a:buClr>
              <a:buFont typeface="Arial"/>
              <a:buChar char="•"/>
              <a:defRPr kumimoji="1" lang="en-US" sz="3733" b="0" i="0" kern="1200" spc="133" dirty="0" smtClean="0">
                <a:solidFill>
                  <a:schemeClr val="tx1"/>
                </a:solidFill>
                <a:latin typeface="游ゴシック" panose="020B0400000000000000" pitchFamily="50" charset="-128"/>
                <a:ea typeface="游ゴシック" panose="020B0400000000000000" pitchFamily="50" charset="-128"/>
                <a:cs typeface="Segoe UI" pitchFamily="34" charset="0"/>
              </a:defRPr>
            </a:lvl1pPr>
            <a:lvl2pPr marL="990575" indent="-380990" algn="l" defTabSz="609585" rtl="0" eaLnBrk="1" latinLnBrk="0" hangingPunct="1">
              <a:spcBef>
                <a:spcPts val="533"/>
              </a:spcBef>
              <a:buClr>
                <a:srgbClr val="0072C6"/>
              </a:buClr>
              <a:buSzPct val="70000"/>
              <a:buFont typeface="Courier New" pitchFamily="49" charset="0"/>
              <a:buChar char="o"/>
              <a:defRPr kumimoji="1" lang="en-US" sz="3200" b="0" i="0" kern="1200" spc="133" dirty="0" smtClean="0">
                <a:solidFill>
                  <a:schemeClr val="tx1"/>
                </a:solidFill>
                <a:latin typeface="游ゴシック" panose="020B0400000000000000" pitchFamily="50" charset="-128"/>
                <a:ea typeface="游ゴシック" panose="020B0400000000000000" pitchFamily="50" charset="-128"/>
                <a:cs typeface="Segoe UI" pitchFamily="34" charset="0"/>
              </a:defRPr>
            </a:lvl2pPr>
            <a:lvl3pPr marL="1523962" indent="-304792" algn="l" defTabSz="609585" rtl="0" eaLnBrk="1" latinLnBrk="0" hangingPunct="1">
              <a:spcBef>
                <a:spcPct val="20000"/>
              </a:spcBef>
              <a:buClr>
                <a:srgbClr val="0072C6"/>
              </a:buClr>
              <a:buFont typeface="Wingdings" pitchFamily="2" charset="2"/>
              <a:buChar char="§"/>
              <a:defRPr kumimoji="1" lang="en-US" sz="2667" b="0" i="0" kern="1200" spc="133" dirty="0" smtClean="0">
                <a:solidFill>
                  <a:schemeClr val="tx1"/>
                </a:solidFill>
                <a:latin typeface="游ゴシック" panose="020B0400000000000000" pitchFamily="50" charset="-128"/>
                <a:ea typeface="游ゴシック" panose="020B0400000000000000" pitchFamily="50" charset="-128"/>
                <a:cs typeface="Segoe UI" pitchFamily="34" charset="0"/>
              </a:defRPr>
            </a:lvl3pPr>
            <a:lvl4pPr marL="2133547" indent="-304792" algn="l" defTabSz="609585" rtl="0" eaLnBrk="1" latinLnBrk="0" hangingPunct="1">
              <a:spcBef>
                <a:spcPct val="20000"/>
              </a:spcBef>
              <a:buClr>
                <a:srgbClr val="0072C6"/>
              </a:buClr>
              <a:buFont typeface="Arial"/>
              <a:buChar char="–"/>
              <a:defRPr kumimoji="1" lang="en-US" sz="2133" b="0" i="0" kern="1200" spc="133" dirty="0" smtClean="0">
                <a:solidFill>
                  <a:schemeClr val="tx1"/>
                </a:solidFill>
                <a:latin typeface="游ゴシック" panose="020B0400000000000000" pitchFamily="50" charset="-128"/>
                <a:ea typeface="游ゴシック" panose="020B0400000000000000" pitchFamily="50" charset="-128"/>
                <a:cs typeface="Segoe UI" pitchFamily="34" charset="0"/>
              </a:defRPr>
            </a:lvl4pPr>
            <a:lvl5pPr marL="2743131" indent="-304792" algn="l" defTabSz="609585" rtl="0" eaLnBrk="1" latinLnBrk="0" hangingPunct="1">
              <a:spcBef>
                <a:spcPct val="20000"/>
              </a:spcBef>
              <a:buClr>
                <a:srgbClr val="0072C6"/>
              </a:buClr>
              <a:buFont typeface="Arial"/>
              <a:buChar char="»"/>
              <a:defRPr kumimoji="1" lang="en-US" sz="2133" b="0" i="0" kern="1200" spc="133" dirty="0">
                <a:solidFill>
                  <a:schemeClr val="tx1"/>
                </a:solidFill>
                <a:latin typeface="游ゴシック" panose="020B0400000000000000" pitchFamily="50" charset="-128"/>
                <a:ea typeface="游ゴシック" panose="020B0400000000000000" pitchFamily="50" charset="-128"/>
                <a:cs typeface="Segoe UI" pitchFamily="34" charset="0"/>
              </a:defRPr>
            </a:lvl5pPr>
            <a:lvl6pPr marL="3352716" indent="-304792" algn="l" defTabSz="609585" rtl="0" eaLnBrk="1" latinLnBrk="0" hangingPunct="1">
              <a:spcBef>
                <a:spcPct val="20000"/>
              </a:spcBef>
              <a:buFont typeface="Arial"/>
              <a:buChar char="•"/>
              <a:defRPr kumimoji="1"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kumimoji="1"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kumimoji="1"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kumimoji="1" sz="2667" kern="1200">
                <a:solidFill>
                  <a:schemeClr val="tx1"/>
                </a:solidFill>
                <a:latin typeface="+mn-lt"/>
                <a:ea typeface="+mn-ea"/>
                <a:cs typeface="+mn-cs"/>
              </a:defRPr>
            </a:lvl9pPr>
          </a:lstStyle>
          <a:p>
            <a:r>
              <a:rPr lang="en-US" altLang="ja-JP" sz="2267" dirty="0" smtClean="0"/>
              <a:t>UWP</a:t>
            </a:r>
            <a:r>
              <a:rPr lang="ja-JP" altLang="en-US" sz="2267" dirty="0" smtClean="0"/>
              <a:t>がいいかもしれないところ</a:t>
            </a:r>
            <a:endParaRPr lang="ja-JP" altLang="en-US" sz="1734" dirty="0"/>
          </a:p>
        </p:txBody>
      </p:sp>
      <p:sp>
        <p:nvSpPr>
          <p:cNvPr id="12" name="正方形/長方形 11"/>
          <p:cNvSpPr/>
          <p:nvPr/>
        </p:nvSpPr>
        <p:spPr>
          <a:xfrm>
            <a:off x="990252" y="5777513"/>
            <a:ext cx="3020640" cy="550219"/>
          </a:xfrm>
          <a:prstGeom prst="rect">
            <a:avLst/>
          </a:prstGeom>
          <a:solidFill>
            <a:schemeClr val="accent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dirty="0" smtClean="0"/>
              <a:t>XAML</a:t>
            </a:r>
            <a:r>
              <a:rPr lang="ja-JP" altLang="en-US" dirty="0" smtClean="0"/>
              <a:t>なアプリの開発経験</a:t>
            </a:r>
            <a:endParaRPr kumimoji="1" lang="ja-JP" altLang="en-US" dirty="0"/>
          </a:p>
        </p:txBody>
      </p:sp>
      <p:sp>
        <p:nvSpPr>
          <p:cNvPr id="13" name="正方形/長方形 12"/>
          <p:cNvSpPr/>
          <p:nvPr/>
        </p:nvSpPr>
        <p:spPr>
          <a:xfrm>
            <a:off x="4244387" y="5777509"/>
            <a:ext cx="4212033" cy="550219"/>
          </a:xfrm>
          <a:prstGeom prst="rect">
            <a:avLst/>
          </a:prstGeom>
          <a:solidFill>
            <a:schemeClr val="accent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ja-JP" altLang="en-US" dirty="0" smtClean="0"/>
              <a:t>他言語で作ったライブラリが生かせる</a:t>
            </a:r>
            <a:endParaRPr kumimoji="1" lang="ja-JP" altLang="en-US" dirty="0"/>
          </a:p>
        </p:txBody>
      </p:sp>
      <p:sp>
        <p:nvSpPr>
          <p:cNvPr id="14" name="正方形/長方形 13"/>
          <p:cNvSpPr/>
          <p:nvPr/>
        </p:nvSpPr>
        <p:spPr>
          <a:xfrm>
            <a:off x="8689915" y="5777509"/>
            <a:ext cx="2892486" cy="550219"/>
          </a:xfrm>
          <a:prstGeom prst="rect">
            <a:avLst/>
          </a:prstGeom>
          <a:solidFill>
            <a:schemeClr val="accent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ja-JP" altLang="en-US" dirty="0" smtClean="0"/>
              <a:t>動作デバイスの多様さ</a:t>
            </a:r>
            <a:endParaRPr kumimoji="1" lang="ja-JP" altLang="en-US" dirty="0"/>
          </a:p>
        </p:txBody>
      </p:sp>
    </p:spTree>
    <p:extLst>
      <p:ext uri="{BB962C8B-B14F-4D97-AF65-F5344CB8AC3E}">
        <p14:creationId xmlns:p14="http://schemas.microsoft.com/office/powerpoint/2010/main" val="15686817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無料でできること、できないこと</a:t>
            </a:r>
            <a:endParaRPr kumimoji="1" lang="ja-JP" altLang="en-US" dirty="0"/>
          </a:p>
        </p:txBody>
      </p:sp>
      <p:sp>
        <p:nvSpPr>
          <p:cNvPr id="3" name="コンテンツ プレースホルダー 2"/>
          <p:cNvSpPr txBox="1">
            <a:spLocks/>
          </p:cNvSpPr>
          <p:nvPr/>
        </p:nvSpPr>
        <p:spPr>
          <a:xfrm>
            <a:off x="602506" y="1155700"/>
            <a:ext cx="10979894" cy="413327"/>
          </a:xfrm>
          <a:prstGeom prst="rect">
            <a:avLst/>
          </a:prstGeom>
        </p:spPr>
        <p:txBody>
          <a:bodyPr>
            <a:normAutofit/>
          </a:bodyPr>
          <a:lstStyle>
            <a:lvl1pPr marL="457189" indent="-457189" algn="l" defTabSz="609585" rtl="0" eaLnBrk="1" latinLnBrk="0" hangingPunct="1">
              <a:spcBef>
                <a:spcPct val="20000"/>
              </a:spcBef>
              <a:buClr>
                <a:srgbClr val="0072C6"/>
              </a:buClr>
              <a:buFont typeface="Arial"/>
              <a:buChar char="•"/>
              <a:defRPr kumimoji="1" lang="en-US" sz="3733" b="0" i="0" kern="1200" spc="133" dirty="0" smtClean="0">
                <a:solidFill>
                  <a:schemeClr val="tx1"/>
                </a:solidFill>
                <a:latin typeface="游ゴシック" panose="020B0400000000000000" pitchFamily="50" charset="-128"/>
                <a:ea typeface="游ゴシック" panose="020B0400000000000000" pitchFamily="50" charset="-128"/>
                <a:cs typeface="Segoe UI" pitchFamily="34" charset="0"/>
              </a:defRPr>
            </a:lvl1pPr>
            <a:lvl2pPr marL="990575" indent="-380990" algn="l" defTabSz="609585" rtl="0" eaLnBrk="1" latinLnBrk="0" hangingPunct="1">
              <a:spcBef>
                <a:spcPts val="533"/>
              </a:spcBef>
              <a:buClr>
                <a:srgbClr val="0072C6"/>
              </a:buClr>
              <a:buSzPct val="70000"/>
              <a:buFont typeface="Courier New" pitchFamily="49" charset="0"/>
              <a:buChar char="o"/>
              <a:defRPr kumimoji="1" lang="en-US" sz="3200" b="0" i="0" kern="1200" spc="133" dirty="0" smtClean="0">
                <a:solidFill>
                  <a:schemeClr val="tx1"/>
                </a:solidFill>
                <a:latin typeface="游ゴシック" panose="020B0400000000000000" pitchFamily="50" charset="-128"/>
                <a:ea typeface="游ゴシック" panose="020B0400000000000000" pitchFamily="50" charset="-128"/>
                <a:cs typeface="Segoe UI" pitchFamily="34" charset="0"/>
              </a:defRPr>
            </a:lvl2pPr>
            <a:lvl3pPr marL="1523962" indent="-304792" algn="l" defTabSz="609585" rtl="0" eaLnBrk="1" latinLnBrk="0" hangingPunct="1">
              <a:spcBef>
                <a:spcPct val="20000"/>
              </a:spcBef>
              <a:buClr>
                <a:srgbClr val="0072C6"/>
              </a:buClr>
              <a:buFont typeface="Wingdings" pitchFamily="2" charset="2"/>
              <a:buChar char="§"/>
              <a:defRPr kumimoji="1" lang="en-US" sz="2667" b="0" i="0" kern="1200" spc="133" dirty="0" smtClean="0">
                <a:solidFill>
                  <a:schemeClr val="tx1"/>
                </a:solidFill>
                <a:latin typeface="游ゴシック" panose="020B0400000000000000" pitchFamily="50" charset="-128"/>
                <a:ea typeface="游ゴシック" panose="020B0400000000000000" pitchFamily="50" charset="-128"/>
                <a:cs typeface="Segoe UI" pitchFamily="34" charset="0"/>
              </a:defRPr>
            </a:lvl3pPr>
            <a:lvl4pPr marL="2133547" indent="-304792" algn="l" defTabSz="609585" rtl="0" eaLnBrk="1" latinLnBrk="0" hangingPunct="1">
              <a:spcBef>
                <a:spcPct val="20000"/>
              </a:spcBef>
              <a:buClr>
                <a:srgbClr val="0072C6"/>
              </a:buClr>
              <a:buFont typeface="Arial"/>
              <a:buChar char="–"/>
              <a:defRPr kumimoji="1" lang="en-US" sz="2133" b="0" i="0" kern="1200" spc="133" dirty="0" smtClean="0">
                <a:solidFill>
                  <a:schemeClr val="tx1"/>
                </a:solidFill>
                <a:latin typeface="游ゴシック" panose="020B0400000000000000" pitchFamily="50" charset="-128"/>
                <a:ea typeface="游ゴシック" panose="020B0400000000000000" pitchFamily="50" charset="-128"/>
                <a:cs typeface="Segoe UI" pitchFamily="34" charset="0"/>
              </a:defRPr>
            </a:lvl4pPr>
            <a:lvl5pPr marL="2743131" indent="-304792" algn="l" defTabSz="609585" rtl="0" eaLnBrk="1" latinLnBrk="0" hangingPunct="1">
              <a:spcBef>
                <a:spcPct val="20000"/>
              </a:spcBef>
              <a:buClr>
                <a:srgbClr val="0072C6"/>
              </a:buClr>
              <a:buFont typeface="Arial"/>
              <a:buChar char="»"/>
              <a:defRPr kumimoji="1" lang="en-US" sz="2133" b="0" i="0" kern="1200" spc="133" dirty="0">
                <a:solidFill>
                  <a:schemeClr val="tx1"/>
                </a:solidFill>
                <a:latin typeface="游ゴシック" panose="020B0400000000000000" pitchFamily="50" charset="-128"/>
                <a:ea typeface="游ゴシック" panose="020B0400000000000000" pitchFamily="50" charset="-128"/>
                <a:cs typeface="Segoe UI" pitchFamily="34" charset="0"/>
              </a:defRPr>
            </a:lvl5pPr>
            <a:lvl6pPr marL="3352716" indent="-304792" algn="l" defTabSz="609585" rtl="0" eaLnBrk="1" latinLnBrk="0" hangingPunct="1">
              <a:spcBef>
                <a:spcPct val="20000"/>
              </a:spcBef>
              <a:buFont typeface="Arial"/>
              <a:buChar char="•"/>
              <a:defRPr kumimoji="1"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kumimoji="1"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kumimoji="1"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kumimoji="1" sz="2667" kern="1200">
                <a:solidFill>
                  <a:schemeClr val="tx1"/>
                </a:solidFill>
                <a:latin typeface="+mn-lt"/>
                <a:ea typeface="+mn-ea"/>
                <a:cs typeface="+mn-cs"/>
              </a:defRPr>
            </a:lvl9pPr>
          </a:lstStyle>
          <a:p>
            <a:r>
              <a:rPr lang="ja-JP" altLang="en-US" sz="2000" dirty="0" smtClean="0"/>
              <a:t>学生はどこまでが無料？</a:t>
            </a:r>
            <a:endParaRPr lang="en-US" altLang="ja-JP" sz="2000" dirty="0" smtClean="0"/>
          </a:p>
          <a:p>
            <a:pPr lvl="1"/>
            <a:endParaRPr lang="en-US" altLang="ja-JP" sz="1467" dirty="0" smtClean="0"/>
          </a:p>
        </p:txBody>
      </p:sp>
      <p:sp>
        <p:nvSpPr>
          <p:cNvPr id="4" name="正方形/長方形 3"/>
          <p:cNvSpPr/>
          <p:nvPr/>
        </p:nvSpPr>
        <p:spPr>
          <a:xfrm>
            <a:off x="3366653" y="2081463"/>
            <a:ext cx="5268191" cy="1670141"/>
          </a:xfrm>
          <a:prstGeom prst="rect">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ja-JP" altLang="en-US" sz="3600" b="1" dirty="0" smtClean="0"/>
              <a:t>すべて無料で開発可能</a:t>
            </a:r>
            <a:endParaRPr kumimoji="1" lang="ja-JP" altLang="en-US" sz="3600" b="1" dirty="0"/>
          </a:p>
        </p:txBody>
      </p:sp>
      <p:sp>
        <p:nvSpPr>
          <p:cNvPr id="5" name="コンテンツ プレースホルダー 2"/>
          <p:cNvSpPr txBox="1">
            <a:spLocks/>
          </p:cNvSpPr>
          <p:nvPr/>
        </p:nvSpPr>
        <p:spPr>
          <a:xfrm>
            <a:off x="602506" y="4560454"/>
            <a:ext cx="10979894" cy="1206500"/>
          </a:xfrm>
          <a:prstGeom prst="rect">
            <a:avLst/>
          </a:prstGeom>
        </p:spPr>
        <p:txBody>
          <a:bodyPr>
            <a:normAutofit/>
          </a:bodyPr>
          <a:lstStyle>
            <a:lvl1pPr marL="457189" indent="-457189" algn="l" defTabSz="609585" rtl="0" eaLnBrk="1" latinLnBrk="0" hangingPunct="1">
              <a:spcBef>
                <a:spcPct val="20000"/>
              </a:spcBef>
              <a:buClr>
                <a:srgbClr val="0072C6"/>
              </a:buClr>
              <a:buFont typeface="Arial"/>
              <a:buChar char="•"/>
              <a:defRPr kumimoji="1" lang="en-US" sz="3733" b="0" i="0" kern="1200" spc="133" dirty="0" smtClean="0">
                <a:solidFill>
                  <a:schemeClr val="tx1"/>
                </a:solidFill>
                <a:latin typeface="游ゴシック" panose="020B0400000000000000" pitchFamily="50" charset="-128"/>
                <a:ea typeface="游ゴシック" panose="020B0400000000000000" pitchFamily="50" charset="-128"/>
                <a:cs typeface="Segoe UI" pitchFamily="34" charset="0"/>
              </a:defRPr>
            </a:lvl1pPr>
            <a:lvl2pPr marL="990575" indent="-380990" algn="l" defTabSz="609585" rtl="0" eaLnBrk="1" latinLnBrk="0" hangingPunct="1">
              <a:spcBef>
                <a:spcPts val="533"/>
              </a:spcBef>
              <a:buClr>
                <a:srgbClr val="0072C6"/>
              </a:buClr>
              <a:buSzPct val="70000"/>
              <a:buFont typeface="Courier New" pitchFamily="49" charset="0"/>
              <a:buChar char="o"/>
              <a:defRPr kumimoji="1" lang="en-US" sz="3200" b="0" i="0" kern="1200" spc="133" dirty="0" smtClean="0">
                <a:solidFill>
                  <a:schemeClr val="tx1"/>
                </a:solidFill>
                <a:latin typeface="游ゴシック" panose="020B0400000000000000" pitchFamily="50" charset="-128"/>
                <a:ea typeface="游ゴシック" panose="020B0400000000000000" pitchFamily="50" charset="-128"/>
                <a:cs typeface="Segoe UI" pitchFamily="34" charset="0"/>
              </a:defRPr>
            </a:lvl2pPr>
            <a:lvl3pPr marL="1523962" indent="-304792" algn="l" defTabSz="609585" rtl="0" eaLnBrk="1" latinLnBrk="0" hangingPunct="1">
              <a:spcBef>
                <a:spcPct val="20000"/>
              </a:spcBef>
              <a:buClr>
                <a:srgbClr val="0072C6"/>
              </a:buClr>
              <a:buFont typeface="Wingdings" pitchFamily="2" charset="2"/>
              <a:buChar char="§"/>
              <a:defRPr kumimoji="1" lang="en-US" sz="2667" b="0" i="0" kern="1200" spc="133" dirty="0" smtClean="0">
                <a:solidFill>
                  <a:schemeClr val="tx1"/>
                </a:solidFill>
                <a:latin typeface="游ゴシック" panose="020B0400000000000000" pitchFamily="50" charset="-128"/>
                <a:ea typeface="游ゴシック" panose="020B0400000000000000" pitchFamily="50" charset="-128"/>
                <a:cs typeface="Segoe UI" pitchFamily="34" charset="0"/>
              </a:defRPr>
            </a:lvl3pPr>
            <a:lvl4pPr marL="2133547" indent="-304792" algn="l" defTabSz="609585" rtl="0" eaLnBrk="1" latinLnBrk="0" hangingPunct="1">
              <a:spcBef>
                <a:spcPct val="20000"/>
              </a:spcBef>
              <a:buClr>
                <a:srgbClr val="0072C6"/>
              </a:buClr>
              <a:buFont typeface="Arial"/>
              <a:buChar char="–"/>
              <a:defRPr kumimoji="1" lang="en-US" sz="2133" b="0" i="0" kern="1200" spc="133" dirty="0" smtClean="0">
                <a:solidFill>
                  <a:schemeClr val="tx1"/>
                </a:solidFill>
                <a:latin typeface="游ゴシック" panose="020B0400000000000000" pitchFamily="50" charset="-128"/>
                <a:ea typeface="游ゴシック" panose="020B0400000000000000" pitchFamily="50" charset="-128"/>
                <a:cs typeface="Segoe UI" pitchFamily="34" charset="0"/>
              </a:defRPr>
            </a:lvl4pPr>
            <a:lvl5pPr marL="2743131" indent="-304792" algn="l" defTabSz="609585" rtl="0" eaLnBrk="1" latinLnBrk="0" hangingPunct="1">
              <a:spcBef>
                <a:spcPct val="20000"/>
              </a:spcBef>
              <a:buClr>
                <a:srgbClr val="0072C6"/>
              </a:buClr>
              <a:buFont typeface="Arial"/>
              <a:buChar char="»"/>
              <a:defRPr kumimoji="1" lang="en-US" sz="2133" b="0" i="0" kern="1200" spc="133" dirty="0">
                <a:solidFill>
                  <a:schemeClr val="tx1"/>
                </a:solidFill>
                <a:latin typeface="游ゴシック" panose="020B0400000000000000" pitchFamily="50" charset="-128"/>
                <a:ea typeface="游ゴシック" panose="020B0400000000000000" pitchFamily="50" charset="-128"/>
                <a:cs typeface="Segoe UI" pitchFamily="34" charset="0"/>
              </a:defRPr>
            </a:lvl5pPr>
            <a:lvl6pPr marL="3352716" indent="-304792" algn="l" defTabSz="609585" rtl="0" eaLnBrk="1" latinLnBrk="0" hangingPunct="1">
              <a:spcBef>
                <a:spcPct val="20000"/>
              </a:spcBef>
              <a:buFont typeface="Arial"/>
              <a:buChar char="•"/>
              <a:defRPr kumimoji="1"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kumimoji="1"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kumimoji="1"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kumimoji="1" sz="2667" kern="1200">
                <a:solidFill>
                  <a:schemeClr val="tx1"/>
                </a:solidFill>
                <a:latin typeface="+mn-lt"/>
                <a:ea typeface="+mn-ea"/>
                <a:cs typeface="+mn-cs"/>
              </a:defRPr>
            </a:lvl9pPr>
          </a:lstStyle>
          <a:p>
            <a:r>
              <a:rPr lang="en-US" altLang="ja-JP" sz="2000" dirty="0" smtClean="0"/>
              <a:t>Visual Studio Professional Edition</a:t>
            </a:r>
            <a:r>
              <a:rPr lang="ja-JP" altLang="en-US" sz="2000" dirty="0" smtClean="0"/>
              <a:t>は有料</a:t>
            </a:r>
            <a:endParaRPr lang="en-US" altLang="ja-JP" sz="2000" dirty="0" smtClean="0"/>
          </a:p>
          <a:p>
            <a:r>
              <a:rPr lang="en-US" altLang="ja-JP" sz="1800" dirty="0" smtClean="0"/>
              <a:t>Community Edition</a:t>
            </a:r>
            <a:r>
              <a:rPr lang="ja-JP" altLang="en-US" sz="1800" dirty="0" smtClean="0"/>
              <a:t>は無料 </a:t>
            </a:r>
            <a:endParaRPr lang="en-US" altLang="ja-JP" sz="1800" dirty="0"/>
          </a:p>
          <a:p>
            <a:r>
              <a:rPr lang="en-US" altLang="ja-JP" sz="1800" dirty="0" smtClean="0"/>
              <a:t>UWP</a:t>
            </a:r>
            <a:r>
              <a:rPr lang="ja-JP" altLang="en-US" sz="1800" dirty="0" smtClean="0"/>
              <a:t>を開発する分になら</a:t>
            </a:r>
            <a:r>
              <a:rPr lang="en-US" altLang="ja-JP" sz="1800" dirty="0" smtClean="0"/>
              <a:t>Community Edition</a:t>
            </a:r>
            <a:r>
              <a:rPr lang="ja-JP" altLang="en-US" sz="1800" dirty="0" smtClean="0"/>
              <a:t>で十分</a:t>
            </a:r>
            <a:endParaRPr lang="en-US" altLang="ja-JP" sz="1800" dirty="0" smtClean="0"/>
          </a:p>
        </p:txBody>
      </p:sp>
      <p:sp>
        <p:nvSpPr>
          <p:cNvPr id="6" name="テキスト ボックス 5"/>
          <p:cNvSpPr txBox="1"/>
          <p:nvPr/>
        </p:nvSpPr>
        <p:spPr>
          <a:xfrm>
            <a:off x="8634844" y="6279390"/>
            <a:ext cx="3377045" cy="557250"/>
          </a:xfrm>
          <a:prstGeom prst="rect">
            <a:avLst/>
          </a:prstGeom>
        </p:spPr>
        <p:txBody>
          <a:bodyPr vert="horz" wrap="none" lIns="91440" tIns="45720" rIns="91440" bIns="45720" rtlCol="0" anchor="ctr">
            <a:normAutofit/>
          </a:bodyPr>
          <a:lstStyle/>
          <a:p>
            <a:r>
              <a:rPr lang="en-US" altLang="ja-JP" dirty="0">
                <a:solidFill>
                  <a:srgbClr val="FF0000"/>
                </a:solidFill>
              </a:rPr>
              <a:t>※</a:t>
            </a:r>
            <a:r>
              <a:rPr kumimoji="1" lang="en-US" altLang="ja-JP" dirty="0" smtClean="0">
                <a:solidFill>
                  <a:srgbClr val="FF0000"/>
                </a:solidFill>
              </a:rPr>
              <a:t>PC,</a:t>
            </a:r>
            <a:r>
              <a:rPr lang="en-US" altLang="ja-JP" dirty="0" smtClean="0">
                <a:solidFill>
                  <a:srgbClr val="FF0000"/>
                </a:solidFill>
              </a:rPr>
              <a:t>OS</a:t>
            </a:r>
            <a:r>
              <a:rPr lang="ja-JP" altLang="en-US" dirty="0" smtClean="0">
                <a:solidFill>
                  <a:srgbClr val="FF0000"/>
                </a:solidFill>
              </a:rPr>
              <a:t>費、電気代などは除く</a:t>
            </a:r>
            <a:endParaRPr kumimoji="1" lang="en-US" altLang="ja-JP" dirty="0" smtClean="0">
              <a:solidFill>
                <a:srgbClr val="FF0000"/>
              </a:solidFill>
            </a:endParaRPr>
          </a:p>
        </p:txBody>
      </p:sp>
    </p:spTree>
    <p:extLst>
      <p:ext uri="{BB962C8B-B14F-4D97-AF65-F5344CB8AC3E}">
        <p14:creationId xmlns:p14="http://schemas.microsoft.com/office/powerpoint/2010/main" val="400857343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pPr algn="ctr"/>
            <a:r>
              <a:rPr lang="ja-JP" altLang="en-US" dirty="0" smtClean="0"/>
              <a:t>開発入門</a:t>
            </a:r>
            <a:endParaRPr kumimoji="1" lang="ja-JP" altLang="en-US" dirty="0"/>
          </a:p>
        </p:txBody>
      </p:sp>
      <p:sp>
        <p:nvSpPr>
          <p:cNvPr id="3" name="テキスト プレースホルダー 2"/>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370001925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UWP</a:t>
            </a:r>
            <a:r>
              <a:rPr kumimoji="1" lang="ja-JP" altLang="en-US" dirty="0" smtClean="0"/>
              <a:t>アプリの作り方</a:t>
            </a:r>
            <a:endParaRPr kumimoji="1" lang="ja-JP" altLang="en-US" dirty="0"/>
          </a:p>
        </p:txBody>
      </p:sp>
      <p:sp>
        <p:nvSpPr>
          <p:cNvPr id="3" name="コンテンツ プレースホルダー 2"/>
          <p:cNvSpPr>
            <a:spLocks noGrp="1"/>
          </p:cNvSpPr>
          <p:nvPr>
            <p:ph sz="half" idx="1"/>
          </p:nvPr>
        </p:nvSpPr>
        <p:spPr>
          <a:xfrm>
            <a:off x="3206044" y="2088443"/>
            <a:ext cx="7078134" cy="3461987"/>
          </a:xfrm>
        </p:spPr>
        <p:txBody>
          <a:bodyPr>
            <a:normAutofit/>
          </a:bodyPr>
          <a:lstStyle/>
          <a:p>
            <a:pPr marL="742950" indent="-742950">
              <a:buFont typeface="+mj-lt"/>
              <a:buAutoNum type="arabicPeriod"/>
            </a:pPr>
            <a:r>
              <a:rPr kumimoji="1" lang="en-US" altLang="ja-JP" sz="4000" dirty="0" smtClean="0"/>
              <a:t>UI</a:t>
            </a:r>
            <a:r>
              <a:rPr kumimoji="1" lang="ja-JP" altLang="en-US" sz="4000" dirty="0" smtClean="0"/>
              <a:t>コントロール配置</a:t>
            </a:r>
            <a:endParaRPr kumimoji="1" lang="en-US" altLang="ja-JP" sz="4000" dirty="0" smtClean="0"/>
          </a:p>
          <a:p>
            <a:pPr marL="742950" indent="-742950">
              <a:buFont typeface="+mj-lt"/>
              <a:buAutoNum type="arabicPeriod"/>
            </a:pPr>
            <a:r>
              <a:rPr lang="ja-JP" altLang="en-US" sz="4000" dirty="0" smtClean="0"/>
              <a:t>イベント登録</a:t>
            </a:r>
            <a:endParaRPr lang="en-US" altLang="ja-JP" sz="4000" dirty="0" smtClean="0"/>
          </a:p>
          <a:p>
            <a:pPr marL="742950" indent="-742950">
              <a:buFont typeface="+mj-lt"/>
              <a:buAutoNum type="arabicPeriod"/>
            </a:pPr>
            <a:r>
              <a:rPr kumimoji="1" lang="ja-JP" altLang="en-US" sz="4000" dirty="0" smtClean="0"/>
              <a:t>プロパティ編集</a:t>
            </a:r>
            <a:endParaRPr kumimoji="1" lang="ja-JP" altLang="en-US" sz="4000" dirty="0"/>
          </a:p>
        </p:txBody>
      </p:sp>
    </p:spTree>
    <p:extLst>
      <p:ext uri="{BB962C8B-B14F-4D97-AF65-F5344CB8AC3E}">
        <p14:creationId xmlns:p14="http://schemas.microsoft.com/office/powerpoint/2010/main" val="326142123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UWP</a:t>
            </a:r>
            <a:r>
              <a:rPr kumimoji="1" lang="ja-JP" altLang="en-US" dirty="0" smtClean="0"/>
              <a:t>アプリの作り方</a:t>
            </a:r>
            <a:endParaRPr kumimoji="1" lang="ja-JP" altLang="en-US" dirty="0"/>
          </a:p>
        </p:txBody>
      </p:sp>
      <p:sp>
        <p:nvSpPr>
          <p:cNvPr id="3" name="コンテンツ プレースホルダー 2"/>
          <p:cNvSpPr>
            <a:spLocks noGrp="1"/>
          </p:cNvSpPr>
          <p:nvPr>
            <p:ph sz="half" idx="1"/>
          </p:nvPr>
        </p:nvSpPr>
        <p:spPr>
          <a:xfrm>
            <a:off x="615051" y="1119896"/>
            <a:ext cx="10972800" cy="640873"/>
          </a:xfrm>
        </p:spPr>
        <p:txBody>
          <a:bodyPr>
            <a:normAutofit fontScale="92500" lnSpcReduction="20000"/>
          </a:bodyPr>
          <a:lstStyle/>
          <a:p>
            <a:r>
              <a:rPr lang="en-US" altLang="ja-JP" dirty="0" smtClean="0"/>
              <a:t>UI</a:t>
            </a:r>
            <a:r>
              <a:rPr lang="ja-JP" altLang="en-US" dirty="0" smtClean="0"/>
              <a:t>コントロール配置</a:t>
            </a:r>
            <a:endParaRPr kumimoji="1" lang="ja-JP" altLang="en-US" dirty="0"/>
          </a:p>
        </p:txBody>
      </p:sp>
      <p:sp>
        <p:nvSpPr>
          <p:cNvPr id="4" name="正方形/長方形 3"/>
          <p:cNvSpPr/>
          <p:nvPr/>
        </p:nvSpPr>
        <p:spPr>
          <a:xfrm>
            <a:off x="6457689" y="2406349"/>
            <a:ext cx="4603531" cy="2774731"/>
          </a:xfrm>
          <a:prstGeom prst="rect">
            <a:avLst/>
          </a:prstGeom>
          <a:noFill/>
          <a:ln w="28575">
            <a:solidFill>
              <a:schemeClr val="tx1">
                <a:lumMod val="65000"/>
                <a:lumOff val="3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5" name="テキスト ボックス 4"/>
          <p:cNvSpPr txBox="1"/>
          <p:nvPr/>
        </p:nvSpPr>
        <p:spPr>
          <a:xfrm>
            <a:off x="7163589" y="5039190"/>
            <a:ext cx="3897631" cy="914400"/>
          </a:xfrm>
          <a:prstGeom prst="rect">
            <a:avLst/>
          </a:prstGeom>
        </p:spPr>
        <p:txBody>
          <a:bodyPr vert="horz" wrap="none" lIns="91440" tIns="45720" rIns="91440" bIns="45720" rtlCol="0" anchor="ctr">
            <a:normAutofit/>
          </a:bodyPr>
          <a:lstStyle/>
          <a:p>
            <a:r>
              <a:rPr kumimoji="1" lang="en-US" altLang="ja-JP" sz="3200" dirty="0" smtClean="0"/>
              <a:t>.</a:t>
            </a:r>
            <a:r>
              <a:rPr kumimoji="1" lang="en-US" altLang="ja-JP" sz="3200" dirty="0" err="1" smtClean="0"/>
              <a:t>xaml</a:t>
            </a:r>
            <a:r>
              <a:rPr kumimoji="1" lang="en-US" altLang="ja-JP" sz="3200" dirty="0" smtClean="0"/>
              <a:t> </a:t>
            </a:r>
            <a:r>
              <a:rPr kumimoji="1" lang="ja-JP" altLang="en-US" sz="3200" dirty="0" smtClean="0"/>
              <a:t>ファイル</a:t>
            </a:r>
          </a:p>
        </p:txBody>
      </p:sp>
      <p:sp>
        <p:nvSpPr>
          <p:cNvPr id="6" name="テキスト ボックス 5"/>
          <p:cNvSpPr txBox="1"/>
          <p:nvPr/>
        </p:nvSpPr>
        <p:spPr>
          <a:xfrm>
            <a:off x="8108666" y="1633271"/>
            <a:ext cx="1301575" cy="914400"/>
          </a:xfrm>
          <a:prstGeom prst="rect">
            <a:avLst/>
          </a:prstGeom>
        </p:spPr>
        <p:txBody>
          <a:bodyPr vert="horz" wrap="none" lIns="91440" tIns="45720" rIns="91440" bIns="45720" rtlCol="0" anchor="ctr">
            <a:normAutofit/>
          </a:bodyPr>
          <a:lstStyle/>
          <a:p>
            <a:r>
              <a:rPr kumimoji="1" lang="ja-JP" altLang="en-US" sz="3200" dirty="0" smtClean="0"/>
              <a:t>画面</a:t>
            </a:r>
          </a:p>
        </p:txBody>
      </p:sp>
      <p:pic>
        <p:nvPicPr>
          <p:cNvPr id="9" name="図 8"/>
          <p:cNvPicPr>
            <a:picLocks noChangeAspect="1"/>
          </p:cNvPicPr>
          <p:nvPr/>
        </p:nvPicPr>
        <p:blipFill>
          <a:blip r:embed="rId2"/>
          <a:stretch>
            <a:fillRect/>
          </a:stretch>
        </p:blipFill>
        <p:spPr>
          <a:xfrm>
            <a:off x="930887" y="2636454"/>
            <a:ext cx="2557163" cy="422056"/>
          </a:xfrm>
          <a:prstGeom prst="rect">
            <a:avLst/>
          </a:prstGeom>
        </p:spPr>
      </p:pic>
      <p:pic>
        <p:nvPicPr>
          <p:cNvPr id="10" name="図 9"/>
          <p:cNvPicPr>
            <a:picLocks noChangeAspect="1"/>
          </p:cNvPicPr>
          <p:nvPr/>
        </p:nvPicPr>
        <p:blipFill>
          <a:blip r:embed="rId3"/>
          <a:stretch>
            <a:fillRect/>
          </a:stretch>
        </p:blipFill>
        <p:spPr>
          <a:xfrm>
            <a:off x="3088192" y="3305222"/>
            <a:ext cx="1362155" cy="782228"/>
          </a:xfrm>
          <a:prstGeom prst="rect">
            <a:avLst/>
          </a:prstGeom>
        </p:spPr>
      </p:pic>
      <p:pic>
        <p:nvPicPr>
          <p:cNvPr id="11" name="図 10"/>
          <p:cNvPicPr>
            <a:picLocks noChangeAspect="1"/>
          </p:cNvPicPr>
          <p:nvPr/>
        </p:nvPicPr>
        <p:blipFill>
          <a:blip r:embed="rId4"/>
          <a:stretch>
            <a:fillRect/>
          </a:stretch>
        </p:blipFill>
        <p:spPr>
          <a:xfrm>
            <a:off x="1226490" y="4219384"/>
            <a:ext cx="1589363" cy="818403"/>
          </a:xfrm>
          <a:prstGeom prst="rect">
            <a:avLst/>
          </a:prstGeom>
        </p:spPr>
      </p:pic>
      <p:sp>
        <p:nvSpPr>
          <p:cNvPr id="12" name="角丸四角形 11"/>
          <p:cNvSpPr/>
          <p:nvPr/>
        </p:nvSpPr>
        <p:spPr>
          <a:xfrm>
            <a:off x="602506" y="2347926"/>
            <a:ext cx="4426694" cy="2774731"/>
          </a:xfrm>
          <a:prstGeom prst="roundRect">
            <a:avLst/>
          </a:prstGeom>
          <a:noFill/>
          <a:ln w="28575">
            <a:solidFill>
              <a:schemeClr val="bg1">
                <a:lumMod val="65000"/>
              </a:schemeClr>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3" name="テキスト ボックス 12"/>
          <p:cNvSpPr txBox="1"/>
          <p:nvPr/>
        </p:nvSpPr>
        <p:spPr>
          <a:xfrm>
            <a:off x="1284756" y="5014001"/>
            <a:ext cx="3897631" cy="914400"/>
          </a:xfrm>
          <a:prstGeom prst="rect">
            <a:avLst/>
          </a:prstGeom>
        </p:spPr>
        <p:txBody>
          <a:bodyPr vert="horz" wrap="none" lIns="91440" tIns="45720" rIns="91440" bIns="45720" rtlCol="0" anchor="ctr">
            <a:normAutofit/>
          </a:bodyPr>
          <a:lstStyle/>
          <a:p>
            <a:r>
              <a:rPr kumimoji="1" lang="en-US" altLang="ja-JP" sz="3200" dirty="0" smtClean="0"/>
              <a:t>UI</a:t>
            </a:r>
            <a:r>
              <a:rPr kumimoji="1" lang="ja-JP" altLang="en-US" sz="3200" dirty="0" smtClean="0"/>
              <a:t>コントロール</a:t>
            </a:r>
          </a:p>
        </p:txBody>
      </p:sp>
    </p:spTree>
    <p:extLst>
      <p:ext uri="{BB962C8B-B14F-4D97-AF65-F5344CB8AC3E}">
        <p14:creationId xmlns:p14="http://schemas.microsoft.com/office/powerpoint/2010/main" val="3558863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path" presetSubtype="0" accel="50000" decel="50000" fill="hold" nodeType="clickEffect">
                                  <p:stCondLst>
                                    <p:cond delay="0"/>
                                  </p:stCondLst>
                                  <p:childTnLst>
                                    <p:animMotion origin="layout" path="M 2.08333E-7 2.22222E-6 L 0.46523 0.19838 " pathEditMode="relative" rAng="0" ptsTypes="AA">
                                      <p:cBhvr>
                                        <p:cTn id="6" dur="1300" fill="hold"/>
                                        <p:tgtEl>
                                          <p:spTgt spid="9"/>
                                        </p:tgtEl>
                                        <p:attrNameLst>
                                          <p:attrName>ppt_x</p:attrName>
                                          <p:attrName>ppt_y</p:attrName>
                                        </p:attrNameLst>
                                      </p:cBhvr>
                                      <p:rCtr x="23255" y="9907"/>
                                    </p:animMotion>
                                  </p:childTnLst>
                                </p:cTn>
                              </p:par>
                            </p:childTnLst>
                          </p:cTn>
                        </p:par>
                      </p:childTnLst>
                    </p:cTn>
                  </p:par>
                  <p:par>
                    <p:cTn id="7" fill="hold">
                      <p:stCondLst>
                        <p:cond delay="indefinite"/>
                      </p:stCondLst>
                      <p:childTnLst>
                        <p:par>
                          <p:cTn id="8" fill="hold">
                            <p:stCondLst>
                              <p:cond delay="0"/>
                            </p:stCondLst>
                            <p:childTnLst>
                              <p:par>
                                <p:cTn id="9" presetID="63" presetClass="path" presetSubtype="0" accel="50000" decel="50000" fill="hold" nodeType="clickEffect">
                                  <p:stCondLst>
                                    <p:cond delay="0"/>
                                  </p:stCondLst>
                                  <p:childTnLst>
                                    <p:animMotion origin="layout" path="M -4.58333E-6 1.11111E-6 L 0.29089 -0.09283 " pathEditMode="relative" rAng="0" ptsTypes="AA">
                                      <p:cBhvr>
                                        <p:cTn id="10" dur="1400" fill="hold"/>
                                        <p:tgtEl>
                                          <p:spTgt spid="10"/>
                                        </p:tgtEl>
                                        <p:attrNameLst>
                                          <p:attrName>ppt_x</p:attrName>
                                          <p:attrName>ppt_y</p:attrName>
                                        </p:attrNameLst>
                                      </p:cBhvr>
                                      <p:rCtr x="14544" y="-4653"/>
                                    </p:animMotion>
                                  </p:childTnLst>
                                </p:cTn>
                              </p:par>
                            </p:childTnLst>
                          </p:cTn>
                        </p:par>
                      </p:childTnLst>
                    </p:cTn>
                  </p:par>
                  <p:par>
                    <p:cTn id="11" fill="hold">
                      <p:stCondLst>
                        <p:cond delay="indefinite"/>
                      </p:stCondLst>
                      <p:childTnLst>
                        <p:par>
                          <p:cTn id="12" fill="hold">
                            <p:stCondLst>
                              <p:cond delay="0"/>
                            </p:stCondLst>
                            <p:childTnLst>
                              <p:par>
                                <p:cTn id="13" presetID="63" presetClass="path" presetSubtype="0" accel="50000" decel="50000" fill="hold" nodeType="clickEffect">
                                  <p:stCondLst>
                                    <p:cond delay="0"/>
                                  </p:stCondLst>
                                  <p:childTnLst>
                                    <p:animMotion origin="layout" path="M 4.79167E-6 1.48148E-6 L 0.67122 -0.06111 " pathEditMode="relative" rAng="0" ptsTypes="AA">
                                      <p:cBhvr>
                                        <p:cTn id="14" dur="1400" fill="hold"/>
                                        <p:tgtEl>
                                          <p:spTgt spid="11"/>
                                        </p:tgtEl>
                                        <p:attrNameLst>
                                          <p:attrName>ppt_x</p:attrName>
                                          <p:attrName>ppt_y</p:attrName>
                                        </p:attrNameLst>
                                      </p:cBhvr>
                                      <p:rCtr x="33555" y="-305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UWP</a:t>
            </a:r>
            <a:r>
              <a:rPr kumimoji="1" lang="ja-JP" altLang="en-US" dirty="0" smtClean="0"/>
              <a:t>アプリの作り方</a:t>
            </a:r>
            <a:endParaRPr kumimoji="1" lang="ja-JP" altLang="en-US" dirty="0"/>
          </a:p>
        </p:txBody>
      </p:sp>
      <p:sp>
        <p:nvSpPr>
          <p:cNvPr id="3" name="コンテンツ プレースホルダー 2"/>
          <p:cNvSpPr>
            <a:spLocks noGrp="1"/>
          </p:cNvSpPr>
          <p:nvPr>
            <p:ph sz="half" idx="1"/>
          </p:nvPr>
        </p:nvSpPr>
        <p:spPr>
          <a:xfrm>
            <a:off x="602506" y="1161088"/>
            <a:ext cx="10972800" cy="702551"/>
          </a:xfrm>
        </p:spPr>
        <p:txBody>
          <a:bodyPr>
            <a:normAutofit fontScale="92500" lnSpcReduction="10000"/>
          </a:bodyPr>
          <a:lstStyle/>
          <a:p>
            <a:r>
              <a:rPr lang="ja-JP" altLang="en-US" dirty="0" smtClean="0"/>
              <a:t>イベント登録 </a:t>
            </a:r>
            <a:r>
              <a:rPr lang="en-US" altLang="ja-JP" dirty="0" smtClean="0"/>
              <a:t>&amp; </a:t>
            </a:r>
            <a:r>
              <a:rPr lang="ja-JP" altLang="en-US" dirty="0" smtClean="0"/>
              <a:t>プロパティ編集</a:t>
            </a:r>
            <a:endParaRPr kumimoji="1" lang="ja-JP" altLang="en-US" dirty="0"/>
          </a:p>
        </p:txBody>
      </p:sp>
      <p:sp>
        <p:nvSpPr>
          <p:cNvPr id="4" name="正方形/長方形 3"/>
          <p:cNvSpPr/>
          <p:nvPr/>
        </p:nvSpPr>
        <p:spPr>
          <a:xfrm>
            <a:off x="454429" y="2564005"/>
            <a:ext cx="4603531" cy="2774731"/>
          </a:xfrm>
          <a:prstGeom prst="rect">
            <a:avLst/>
          </a:prstGeom>
          <a:noFill/>
          <a:ln w="28575">
            <a:solidFill>
              <a:schemeClr val="tx1">
                <a:lumMod val="65000"/>
                <a:lumOff val="3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5" name="テキスト ボックス 4"/>
          <p:cNvSpPr txBox="1"/>
          <p:nvPr/>
        </p:nvSpPr>
        <p:spPr>
          <a:xfrm>
            <a:off x="1196264" y="5286863"/>
            <a:ext cx="3897631" cy="914400"/>
          </a:xfrm>
          <a:prstGeom prst="rect">
            <a:avLst/>
          </a:prstGeom>
        </p:spPr>
        <p:txBody>
          <a:bodyPr vert="horz" wrap="none" lIns="91440" tIns="45720" rIns="91440" bIns="45720" rtlCol="0" anchor="ctr">
            <a:normAutofit/>
          </a:bodyPr>
          <a:lstStyle/>
          <a:p>
            <a:r>
              <a:rPr kumimoji="1" lang="en-US" altLang="ja-JP" sz="3200" dirty="0" smtClean="0"/>
              <a:t>.</a:t>
            </a:r>
            <a:r>
              <a:rPr kumimoji="1" lang="en-US" altLang="ja-JP" sz="3200" dirty="0" err="1" smtClean="0"/>
              <a:t>xaml</a:t>
            </a:r>
            <a:r>
              <a:rPr kumimoji="1" lang="en-US" altLang="ja-JP" sz="3200" dirty="0" smtClean="0"/>
              <a:t> </a:t>
            </a:r>
            <a:r>
              <a:rPr kumimoji="1" lang="ja-JP" altLang="en-US" sz="3200" dirty="0" smtClean="0"/>
              <a:t>ファイル</a:t>
            </a:r>
          </a:p>
        </p:txBody>
      </p:sp>
      <p:sp>
        <p:nvSpPr>
          <p:cNvPr id="6" name="テキスト ボックス 5"/>
          <p:cNvSpPr txBox="1"/>
          <p:nvPr/>
        </p:nvSpPr>
        <p:spPr>
          <a:xfrm>
            <a:off x="2105406" y="1761801"/>
            <a:ext cx="1301575" cy="914400"/>
          </a:xfrm>
          <a:prstGeom prst="rect">
            <a:avLst/>
          </a:prstGeom>
        </p:spPr>
        <p:txBody>
          <a:bodyPr vert="horz" wrap="none" lIns="91440" tIns="45720" rIns="91440" bIns="45720" rtlCol="0" anchor="ctr">
            <a:normAutofit/>
          </a:bodyPr>
          <a:lstStyle/>
          <a:p>
            <a:r>
              <a:rPr kumimoji="1" lang="ja-JP" altLang="en-US" sz="3200" dirty="0" smtClean="0"/>
              <a:t>画面</a:t>
            </a:r>
          </a:p>
        </p:txBody>
      </p:sp>
      <p:pic>
        <p:nvPicPr>
          <p:cNvPr id="7" name="図 6"/>
          <p:cNvPicPr>
            <a:picLocks noChangeAspect="1"/>
          </p:cNvPicPr>
          <p:nvPr/>
        </p:nvPicPr>
        <p:blipFill>
          <a:blip r:embed="rId3"/>
          <a:stretch>
            <a:fillRect/>
          </a:stretch>
        </p:blipFill>
        <p:spPr>
          <a:xfrm>
            <a:off x="639866" y="4013667"/>
            <a:ext cx="2557163" cy="422056"/>
          </a:xfrm>
          <a:prstGeom prst="rect">
            <a:avLst/>
          </a:prstGeom>
        </p:spPr>
      </p:pic>
      <p:pic>
        <p:nvPicPr>
          <p:cNvPr id="8" name="図 7"/>
          <p:cNvPicPr>
            <a:picLocks noChangeAspect="1"/>
          </p:cNvPicPr>
          <p:nvPr/>
        </p:nvPicPr>
        <p:blipFill>
          <a:blip r:embed="rId4"/>
          <a:stretch>
            <a:fillRect/>
          </a:stretch>
        </p:blipFill>
        <p:spPr>
          <a:xfrm>
            <a:off x="743251" y="2884298"/>
            <a:ext cx="1362155" cy="782228"/>
          </a:xfrm>
          <a:prstGeom prst="rect">
            <a:avLst/>
          </a:prstGeom>
        </p:spPr>
      </p:pic>
      <p:pic>
        <p:nvPicPr>
          <p:cNvPr id="9" name="図 8"/>
          <p:cNvPicPr>
            <a:picLocks noChangeAspect="1"/>
          </p:cNvPicPr>
          <p:nvPr/>
        </p:nvPicPr>
        <p:blipFill>
          <a:blip r:embed="rId5"/>
          <a:stretch>
            <a:fillRect/>
          </a:stretch>
        </p:blipFill>
        <p:spPr>
          <a:xfrm>
            <a:off x="3197029" y="3817792"/>
            <a:ext cx="1589363" cy="818403"/>
          </a:xfrm>
          <a:prstGeom prst="rect">
            <a:avLst/>
          </a:prstGeom>
        </p:spPr>
      </p:pic>
      <p:sp>
        <p:nvSpPr>
          <p:cNvPr id="10" name="角丸四角形 9"/>
          <p:cNvSpPr/>
          <p:nvPr/>
        </p:nvSpPr>
        <p:spPr>
          <a:xfrm>
            <a:off x="6798353" y="2430426"/>
            <a:ext cx="4663177" cy="2908310"/>
          </a:xfrm>
          <a:prstGeom prst="roundRect">
            <a:avLst/>
          </a:prstGeom>
          <a:noFill/>
          <a:ln w="28575">
            <a:solidFill>
              <a:srgbClr val="92D050"/>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7573951" y="1649605"/>
            <a:ext cx="3486875" cy="914400"/>
          </a:xfrm>
          <a:prstGeom prst="rect">
            <a:avLst/>
          </a:prstGeom>
        </p:spPr>
        <p:txBody>
          <a:bodyPr vert="horz" wrap="none" lIns="91440" tIns="45720" rIns="91440" bIns="45720" rtlCol="0" anchor="ctr">
            <a:normAutofit/>
          </a:bodyPr>
          <a:lstStyle/>
          <a:p>
            <a:r>
              <a:rPr kumimoji="1" lang="ja-JP" altLang="en-US" sz="3200" dirty="0" smtClean="0"/>
              <a:t>プログラムコード</a:t>
            </a:r>
          </a:p>
        </p:txBody>
      </p:sp>
      <p:sp>
        <p:nvSpPr>
          <p:cNvPr id="13" name="角丸四角形 12"/>
          <p:cNvSpPr/>
          <p:nvPr/>
        </p:nvSpPr>
        <p:spPr>
          <a:xfrm>
            <a:off x="6985799" y="2947554"/>
            <a:ext cx="4075027" cy="1551425"/>
          </a:xfrm>
          <a:prstGeom prst="roundRect">
            <a:avLst/>
          </a:prstGeom>
          <a:noFill/>
          <a:ln w="28575">
            <a:solidFill>
              <a:srgbClr val="92D050"/>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2" name="テキスト ボックス 11"/>
          <p:cNvSpPr txBox="1"/>
          <p:nvPr/>
        </p:nvSpPr>
        <p:spPr>
          <a:xfrm>
            <a:off x="7240644" y="2639932"/>
            <a:ext cx="1066865" cy="613511"/>
          </a:xfrm>
          <a:prstGeom prst="rect">
            <a:avLst/>
          </a:prstGeom>
          <a:solidFill>
            <a:schemeClr val="bg1"/>
          </a:solidFill>
        </p:spPr>
        <p:txBody>
          <a:bodyPr vert="horz" wrap="none" lIns="91440" tIns="45720" rIns="91440" bIns="45720" rtlCol="0" anchor="ctr">
            <a:normAutofit/>
          </a:bodyPr>
          <a:lstStyle/>
          <a:p>
            <a:r>
              <a:rPr kumimoji="1" lang="ja-JP" altLang="en-US" sz="2800" dirty="0" smtClean="0"/>
              <a:t>関数</a:t>
            </a:r>
          </a:p>
        </p:txBody>
      </p:sp>
      <p:cxnSp>
        <p:nvCxnSpPr>
          <p:cNvPr id="15" name="直線矢印コネクタ 14"/>
          <p:cNvCxnSpPr/>
          <p:nvPr/>
        </p:nvCxnSpPr>
        <p:spPr>
          <a:xfrm flipV="1">
            <a:off x="4504207" y="3099267"/>
            <a:ext cx="2736437" cy="1072613"/>
          </a:xfrm>
          <a:prstGeom prst="straightConnector1">
            <a:avLst/>
          </a:prstGeom>
          <a:ln w="76200">
            <a:tailEnd type="triangle"/>
          </a:ln>
        </p:spPr>
        <p:style>
          <a:lnRef idx="2">
            <a:schemeClr val="accent1"/>
          </a:lnRef>
          <a:fillRef idx="0">
            <a:schemeClr val="accent1"/>
          </a:fillRef>
          <a:effectRef idx="1">
            <a:schemeClr val="accent1"/>
          </a:effectRef>
          <a:fontRef idx="minor">
            <a:schemeClr val="tx1"/>
          </a:fontRef>
        </p:style>
      </p:cxnSp>
      <p:sp>
        <p:nvSpPr>
          <p:cNvPr id="18" name="正方形/長方形 17"/>
          <p:cNvSpPr/>
          <p:nvPr/>
        </p:nvSpPr>
        <p:spPr>
          <a:xfrm>
            <a:off x="4618757" y="2946687"/>
            <a:ext cx="1877456" cy="58389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b="1" dirty="0" smtClean="0"/>
              <a:t>Click</a:t>
            </a:r>
            <a:r>
              <a:rPr kumimoji="1" lang="ja-JP" altLang="en-US" b="1" dirty="0" smtClean="0"/>
              <a:t>イベント</a:t>
            </a:r>
            <a:endParaRPr kumimoji="1" lang="ja-JP" altLang="en-US" b="1" dirty="0"/>
          </a:p>
        </p:txBody>
      </p:sp>
      <p:sp>
        <p:nvSpPr>
          <p:cNvPr id="21" name="テキスト ボックス 20"/>
          <p:cNvSpPr txBox="1"/>
          <p:nvPr/>
        </p:nvSpPr>
        <p:spPr>
          <a:xfrm>
            <a:off x="7322823" y="3099267"/>
            <a:ext cx="1533787" cy="914400"/>
          </a:xfrm>
          <a:prstGeom prst="rect">
            <a:avLst/>
          </a:prstGeom>
        </p:spPr>
        <p:txBody>
          <a:bodyPr vert="horz" wrap="none" lIns="91440" tIns="45720" rIns="91440" bIns="45720" rtlCol="0" anchor="ctr">
            <a:normAutofit/>
          </a:bodyPr>
          <a:lstStyle/>
          <a:p>
            <a:r>
              <a:rPr lang="en-US" altLang="ja-JP" dirty="0" err="1"/>
              <a:t>i</a:t>
            </a:r>
            <a:r>
              <a:rPr lang="en-US" altLang="ja-JP" dirty="0" err="1" smtClean="0"/>
              <a:t>nt</a:t>
            </a:r>
            <a:r>
              <a:rPr lang="en-US" altLang="ja-JP" dirty="0" smtClean="0"/>
              <a:t> </a:t>
            </a:r>
            <a:r>
              <a:rPr lang="en-US" altLang="ja-JP" dirty="0" err="1" smtClean="0"/>
              <a:t>a,b</a:t>
            </a:r>
            <a:r>
              <a:rPr lang="en-US" altLang="ja-JP" dirty="0" smtClean="0"/>
              <a:t> = 3;</a:t>
            </a:r>
          </a:p>
          <a:p>
            <a:endParaRPr kumimoji="1" lang="ja-JP" altLang="en-US" dirty="0" smtClean="0"/>
          </a:p>
        </p:txBody>
      </p:sp>
      <p:sp>
        <p:nvSpPr>
          <p:cNvPr id="22" name="テキスト ボックス 21"/>
          <p:cNvSpPr txBox="1"/>
          <p:nvPr/>
        </p:nvSpPr>
        <p:spPr>
          <a:xfrm>
            <a:off x="7774076" y="5301415"/>
            <a:ext cx="3897631" cy="914400"/>
          </a:xfrm>
          <a:prstGeom prst="rect">
            <a:avLst/>
          </a:prstGeom>
        </p:spPr>
        <p:txBody>
          <a:bodyPr vert="horz" wrap="none" lIns="91440" tIns="45720" rIns="91440" bIns="45720" rtlCol="0" anchor="ctr">
            <a:normAutofit/>
          </a:bodyPr>
          <a:lstStyle/>
          <a:p>
            <a:r>
              <a:rPr kumimoji="1" lang="en-US" altLang="ja-JP" sz="3200" dirty="0" smtClean="0"/>
              <a:t>.</a:t>
            </a:r>
            <a:r>
              <a:rPr kumimoji="1" lang="en-US" altLang="ja-JP" sz="3200" dirty="0" err="1" smtClean="0"/>
              <a:t>cs</a:t>
            </a:r>
            <a:r>
              <a:rPr kumimoji="1" lang="en-US" altLang="ja-JP" sz="3200" dirty="0" smtClean="0"/>
              <a:t> </a:t>
            </a:r>
            <a:r>
              <a:rPr kumimoji="1" lang="ja-JP" altLang="en-US" sz="3200" dirty="0" smtClean="0"/>
              <a:t>ファイル</a:t>
            </a:r>
          </a:p>
        </p:txBody>
      </p:sp>
      <p:sp>
        <p:nvSpPr>
          <p:cNvPr id="24" name="正方形/長方形 23"/>
          <p:cNvSpPr/>
          <p:nvPr/>
        </p:nvSpPr>
        <p:spPr>
          <a:xfrm>
            <a:off x="1551113" y="3563496"/>
            <a:ext cx="1686229" cy="457201"/>
          </a:xfrm>
          <a:prstGeom prst="rect">
            <a:avLst/>
          </a:prstGeom>
          <a:solidFill>
            <a:srgbClr val="FF000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kumimoji="1" lang="ja-JP" altLang="en-US" b="1" dirty="0" smtClean="0"/>
              <a:t>名前 </a:t>
            </a:r>
            <a:r>
              <a:rPr lang="en-US" altLang="ja-JP" b="1" dirty="0" smtClean="0"/>
              <a:t>= text1</a:t>
            </a:r>
            <a:endParaRPr kumimoji="1" lang="ja-JP" altLang="en-US" b="1" dirty="0"/>
          </a:p>
        </p:txBody>
      </p:sp>
      <p:sp>
        <p:nvSpPr>
          <p:cNvPr id="25" name="テキスト ボックス 24"/>
          <p:cNvSpPr txBox="1"/>
          <p:nvPr/>
        </p:nvSpPr>
        <p:spPr>
          <a:xfrm>
            <a:off x="7322822" y="3724728"/>
            <a:ext cx="1870812" cy="914400"/>
          </a:xfrm>
          <a:prstGeom prst="rect">
            <a:avLst/>
          </a:prstGeom>
        </p:spPr>
        <p:txBody>
          <a:bodyPr vert="horz" wrap="none" lIns="91440" tIns="45720" rIns="91440" bIns="45720" rtlCol="0" anchor="ctr">
            <a:normAutofit/>
          </a:bodyPr>
          <a:lstStyle/>
          <a:p>
            <a:r>
              <a:rPr lang="en-US" altLang="ja-JP" dirty="0"/>
              <a:t>t</a:t>
            </a:r>
            <a:r>
              <a:rPr lang="en-US" altLang="ja-JP" dirty="0" smtClean="0"/>
              <a:t>ext1.Text = </a:t>
            </a:r>
            <a:r>
              <a:rPr lang="en-US" altLang="ja-JP" dirty="0" err="1" smtClean="0"/>
              <a:t>a+b</a:t>
            </a:r>
            <a:r>
              <a:rPr lang="en-US" altLang="ja-JP" dirty="0" smtClean="0"/>
              <a:t>; </a:t>
            </a:r>
          </a:p>
          <a:p>
            <a:endParaRPr kumimoji="1" lang="ja-JP" altLang="en-US" dirty="0" smtClean="0"/>
          </a:p>
        </p:txBody>
      </p:sp>
      <p:sp>
        <p:nvSpPr>
          <p:cNvPr id="27" name="正方形/長方形 26"/>
          <p:cNvSpPr/>
          <p:nvPr/>
        </p:nvSpPr>
        <p:spPr>
          <a:xfrm>
            <a:off x="9932572" y="3732770"/>
            <a:ext cx="1877456" cy="58389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ja-JP" altLang="en-US" b="1" dirty="0" smtClean="0"/>
              <a:t>プロパテ</a:t>
            </a:r>
            <a:r>
              <a:rPr lang="ja-JP" altLang="en-US" b="1" dirty="0" smtClean="0"/>
              <a:t>ィ編集</a:t>
            </a:r>
            <a:endParaRPr kumimoji="1" lang="ja-JP" altLang="en-US" b="1" dirty="0"/>
          </a:p>
        </p:txBody>
      </p:sp>
      <p:cxnSp>
        <p:nvCxnSpPr>
          <p:cNvPr id="29" name="曲線コネクタ 28"/>
          <p:cNvCxnSpPr>
            <a:stCxn id="27" idx="2"/>
            <a:endCxn id="7" idx="2"/>
          </p:cNvCxnSpPr>
          <p:nvPr/>
        </p:nvCxnSpPr>
        <p:spPr>
          <a:xfrm rot="5400000">
            <a:off x="6335347" y="-100231"/>
            <a:ext cx="119055" cy="8952852"/>
          </a:xfrm>
          <a:prstGeom prst="curvedConnector3">
            <a:avLst>
              <a:gd name="adj1" fmla="val 848185"/>
            </a:avLst>
          </a:prstGeom>
          <a:ln w="76200">
            <a:tailEnd type="triangle"/>
          </a:ln>
        </p:spPr>
        <p:style>
          <a:lnRef idx="2">
            <a:schemeClr val="accent1"/>
          </a:lnRef>
          <a:fillRef idx="0">
            <a:schemeClr val="accent1"/>
          </a:fillRef>
          <a:effectRef idx="1">
            <a:schemeClr val="accent1"/>
          </a:effectRef>
          <a:fontRef idx="minor">
            <a:schemeClr val="tx1"/>
          </a:fontRef>
        </p:style>
      </p:cxnSp>
      <p:sp>
        <p:nvSpPr>
          <p:cNvPr id="31" name="テキスト ボックス 30"/>
          <p:cNvSpPr txBox="1"/>
          <p:nvPr/>
        </p:nvSpPr>
        <p:spPr>
          <a:xfrm>
            <a:off x="762089" y="4076558"/>
            <a:ext cx="807861" cy="280028"/>
          </a:xfrm>
          <a:prstGeom prst="rect">
            <a:avLst/>
          </a:prstGeom>
          <a:solidFill>
            <a:schemeClr val="bg1"/>
          </a:solidFill>
        </p:spPr>
        <p:txBody>
          <a:bodyPr vert="horz" wrap="none" lIns="91440" tIns="45720" rIns="91440" bIns="45720" rtlCol="0" anchor="ctr">
            <a:noAutofit/>
          </a:bodyPr>
          <a:lstStyle/>
          <a:p>
            <a:r>
              <a:rPr kumimoji="1" lang="en-US" altLang="ja-JP" sz="1600" dirty="0" smtClean="0"/>
              <a:t>6</a:t>
            </a:r>
            <a:endParaRPr kumimoji="1" lang="ja-JP" altLang="en-US" sz="1600" dirty="0" smtClean="0"/>
          </a:p>
        </p:txBody>
      </p:sp>
      <p:cxnSp>
        <p:nvCxnSpPr>
          <p:cNvPr id="19" name="直線コネクタ 18"/>
          <p:cNvCxnSpPr>
            <a:stCxn id="25" idx="1"/>
          </p:cNvCxnSpPr>
          <p:nvPr/>
        </p:nvCxnSpPr>
        <p:spPr>
          <a:xfrm flipV="1">
            <a:off x="7322822" y="4171880"/>
            <a:ext cx="590689" cy="10048"/>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20" name="四角形吹き出し 19"/>
          <p:cNvSpPr/>
          <p:nvPr/>
        </p:nvSpPr>
        <p:spPr>
          <a:xfrm>
            <a:off x="6601712" y="4397699"/>
            <a:ext cx="1277863" cy="351016"/>
          </a:xfrm>
          <a:prstGeom prst="wedgeRectCallout">
            <a:avLst>
              <a:gd name="adj1" fmla="val 20688"/>
              <a:gd name="adj2" fmla="val -83671"/>
            </a:avLst>
          </a:prstGeom>
          <a:solidFill>
            <a:srgbClr val="FF0000"/>
          </a:soli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US" altLang="ja-JP" dirty="0"/>
              <a:t>t</a:t>
            </a:r>
            <a:r>
              <a:rPr kumimoji="1" lang="en-US" altLang="ja-JP" dirty="0" smtClean="0"/>
              <a:t>ext1</a:t>
            </a:r>
            <a:r>
              <a:rPr kumimoji="1" lang="ja-JP" altLang="en-US" dirty="0" smtClean="0"/>
              <a:t>の</a:t>
            </a:r>
            <a:endParaRPr kumimoji="1" lang="ja-JP" altLang="en-US" dirty="0"/>
          </a:p>
        </p:txBody>
      </p:sp>
      <p:sp>
        <p:nvSpPr>
          <p:cNvPr id="28" name="四角形吹き出し 27"/>
          <p:cNvSpPr/>
          <p:nvPr/>
        </p:nvSpPr>
        <p:spPr>
          <a:xfrm>
            <a:off x="8043563" y="4396281"/>
            <a:ext cx="1277863" cy="368345"/>
          </a:xfrm>
          <a:prstGeom prst="wedgeRectCallout">
            <a:avLst>
              <a:gd name="adj1" fmla="val -22599"/>
              <a:gd name="adj2" fmla="val -84288"/>
            </a:avLst>
          </a:prstGeom>
          <a:solidFill>
            <a:srgbClr val="FF0000"/>
          </a:soli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US" altLang="ja-JP" sz="1200" dirty="0" smtClean="0"/>
              <a:t>Text</a:t>
            </a:r>
            <a:r>
              <a:rPr lang="ja-JP" altLang="en-US" sz="1200" dirty="0" smtClean="0"/>
              <a:t>プロパティ</a:t>
            </a:r>
            <a:endParaRPr kumimoji="1" lang="ja-JP" altLang="en-US" sz="1200" dirty="0"/>
          </a:p>
        </p:txBody>
      </p:sp>
      <p:cxnSp>
        <p:nvCxnSpPr>
          <p:cNvPr id="30" name="直線コネクタ 29"/>
          <p:cNvCxnSpPr/>
          <p:nvPr/>
        </p:nvCxnSpPr>
        <p:spPr>
          <a:xfrm flipV="1">
            <a:off x="8050409" y="4171880"/>
            <a:ext cx="457100" cy="3928"/>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1190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fade">
                                      <p:cBhvr>
                                        <p:cTn id="16" dur="500"/>
                                        <p:tgtEl>
                                          <p:spTgt spid="1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1"/>
                                        </p:tgtEl>
                                        <p:attrNameLst>
                                          <p:attrName>style.visibility</p:attrName>
                                        </p:attrNameLst>
                                      </p:cBhvr>
                                      <p:to>
                                        <p:strVal val="visible"/>
                                      </p:to>
                                    </p:set>
                                    <p:animEffect transition="in" filter="fade">
                                      <p:cBhvr>
                                        <p:cTn id="21" dur="500"/>
                                        <p:tgtEl>
                                          <p:spTgt spid="21"/>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5"/>
                                        </p:tgtEl>
                                        <p:attrNameLst>
                                          <p:attrName>style.visibility</p:attrName>
                                        </p:attrNameLst>
                                      </p:cBhvr>
                                      <p:to>
                                        <p:strVal val="visible"/>
                                      </p:to>
                                    </p:set>
                                    <p:animEffect transition="in" filter="fade">
                                      <p:cBhvr>
                                        <p:cTn id="24" dur="500"/>
                                        <p:tgtEl>
                                          <p:spTgt spid="25"/>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4"/>
                                        </p:tgtEl>
                                        <p:attrNameLst>
                                          <p:attrName>style.visibility</p:attrName>
                                        </p:attrNameLst>
                                      </p:cBhvr>
                                      <p:to>
                                        <p:strVal val="visible"/>
                                      </p:to>
                                    </p:set>
                                    <p:animEffect transition="in" filter="fade">
                                      <p:cBhvr>
                                        <p:cTn id="29" dur="500"/>
                                        <p:tgtEl>
                                          <p:spTgt spid="24"/>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7"/>
                                        </p:tgtEl>
                                        <p:attrNameLst>
                                          <p:attrName>style.visibility</p:attrName>
                                        </p:attrNameLst>
                                      </p:cBhvr>
                                      <p:to>
                                        <p:strVal val="visible"/>
                                      </p:to>
                                    </p:set>
                                    <p:animEffect transition="in" filter="fade">
                                      <p:cBhvr>
                                        <p:cTn id="32" dur="500"/>
                                        <p:tgtEl>
                                          <p:spTgt spid="2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8"/>
                                        </p:tgtEl>
                                        <p:attrNameLst>
                                          <p:attrName>style.visibility</p:attrName>
                                        </p:attrNameLst>
                                      </p:cBhvr>
                                      <p:to>
                                        <p:strVal val="visible"/>
                                      </p:to>
                                    </p:set>
                                    <p:animEffect transition="in" filter="fade">
                                      <p:cBhvr>
                                        <p:cTn id="37" dur="500"/>
                                        <p:tgtEl>
                                          <p:spTgt spid="28"/>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0"/>
                                        </p:tgtEl>
                                        <p:attrNameLst>
                                          <p:attrName>style.visibility</p:attrName>
                                        </p:attrNameLst>
                                      </p:cBhvr>
                                      <p:to>
                                        <p:strVal val="visible"/>
                                      </p:to>
                                    </p:set>
                                    <p:animEffect transition="in" filter="fade">
                                      <p:cBhvr>
                                        <p:cTn id="40" dur="500"/>
                                        <p:tgtEl>
                                          <p:spTgt spid="20"/>
                                        </p:tgtEl>
                                      </p:cBhvr>
                                    </p:animEffect>
                                  </p:childTnLst>
                                </p:cTn>
                              </p:par>
                              <p:par>
                                <p:cTn id="41" presetID="10" presetClass="entr" presetSubtype="0" fill="hold" nodeType="withEffect">
                                  <p:stCondLst>
                                    <p:cond delay="0"/>
                                  </p:stCondLst>
                                  <p:childTnLst>
                                    <p:set>
                                      <p:cBhvr>
                                        <p:cTn id="42" dur="1" fill="hold">
                                          <p:stCondLst>
                                            <p:cond delay="0"/>
                                          </p:stCondLst>
                                        </p:cTn>
                                        <p:tgtEl>
                                          <p:spTgt spid="30"/>
                                        </p:tgtEl>
                                        <p:attrNameLst>
                                          <p:attrName>style.visibility</p:attrName>
                                        </p:attrNameLst>
                                      </p:cBhvr>
                                      <p:to>
                                        <p:strVal val="visible"/>
                                      </p:to>
                                    </p:set>
                                    <p:animEffect transition="in" filter="fade">
                                      <p:cBhvr>
                                        <p:cTn id="43" dur="500"/>
                                        <p:tgtEl>
                                          <p:spTgt spid="30"/>
                                        </p:tgtEl>
                                      </p:cBhvr>
                                    </p:animEffect>
                                  </p:childTnLst>
                                </p:cTn>
                              </p:par>
                              <p:par>
                                <p:cTn id="44" presetID="10" presetClass="entr" presetSubtype="0" fill="hold" nodeType="withEffect">
                                  <p:stCondLst>
                                    <p:cond delay="0"/>
                                  </p:stCondLst>
                                  <p:childTnLst>
                                    <p:set>
                                      <p:cBhvr>
                                        <p:cTn id="45" dur="1" fill="hold">
                                          <p:stCondLst>
                                            <p:cond delay="0"/>
                                          </p:stCondLst>
                                        </p:cTn>
                                        <p:tgtEl>
                                          <p:spTgt spid="19"/>
                                        </p:tgtEl>
                                        <p:attrNameLst>
                                          <p:attrName>style.visibility</p:attrName>
                                        </p:attrNameLst>
                                      </p:cBhvr>
                                      <p:to>
                                        <p:strVal val="visible"/>
                                      </p:to>
                                    </p:set>
                                    <p:animEffect transition="in" filter="fade">
                                      <p:cBhvr>
                                        <p:cTn id="46" dur="500"/>
                                        <p:tgtEl>
                                          <p:spTgt spid="19"/>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29"/>
                                        </p:tgtEl>
                                        <p:attrNameLst>
                                          <p:attrName>style.visibility</p:attrName>
                                        </p:attrNameLst>
                                      </p:cBhvr>
                                      <p:to>
                                        <p:strVal val="visible"/>
                                      </p:to>
                                    </p:set>
                                    <p:animEffect transition="in" filter="fade">
                                      <p:cBhvr>
                                        <p:cTn id="51" dur="500"/>
                                        <p:tgtEl>
                                          <p:spTgt spid="29"/>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31"/>
                                        </p:tgtEl>
                                        <p:attrNameLst>
                                          <p:attrName>style.visibility</p:attrName>
                                        </p:attrNameLst>
                                      </p:cBhvr>
                                      <p:to>
                                        <p:strVal val="visible"/>
                                      </p:to>
                                    </p:set>
                                    <p:animEffect transition="in" filter="fade">
                                      <p:cBhvr>
                                        <p:cTn id="56"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2" grpId="0" animBg="1"/>
      <p:bldP spid="18" grpId="0" animBg="1"/>
      <p:bldP spid="21" grpId="0"/>
      <p:bldP spid="24" grpId="0" animBg="1"/>
      <p:bldP spid="25" grpId="0"/>
      <p:bldP spid="27" grpId="0" animBg="1"/>
      <p:bldP spid="31" grpId="0" animBg="1"/>
      <p:bldP spid="20" grpId="0" animBg="1"/>
      <p:bldP spid="28"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図 22"/>
          <p:cNvPicPr>
            <a:picLocks noChangeAspect="1"/>
          </p:cNvPicPr>
          <p:nvPr/>
        </p:nvPicPr>
        <p:blipFill>
          <a:blip r:embed="rId3"/>
          <a:stretch>
            <a:fillRect/>
          </a:stretch>
        </p:blipFill>
        <p:spPr>
          <a:xfrm>
            <a:off x="419284" y="1758636"/>
            <a:ext cx="6157923" cy="4846584"/>
          </a:xfrm>
          <a:prstGeom prst="rect">
            <a:avLst/>
          </a:prstGeom>
        </p:spPr>
      </p:pic>
      <p:sp>
        <p:nvSpPr>
          <p:cNvPr id="2" name="タイトル 1"/>
          <p:cNvSpPr>
            <a:spLocks noGrp="1"/>
          </p:cNvSpPr>
          <p:nvPr>
            <p:ph type="title"/>
          </p:nvPr>
        </p:nvSpPr>
        <p:spPr/>
        <p:txBody>
          <a:bodyPr/>
          <a:lstStyle/>
          <a:p>
            <a:r>
              <a:rPr lang="ja-JP" altLang="en-US" dirty="0" smtClean="0"/>
              <a:t>アプリの基本はイベントとプロパテ</a:t>
            </a:r>
            <a:r>
              <a:rPr lang="ja-JP" altLang="en-US" dirty="0"/>
              <a:t>ィ</a:t>
            </a:r>
            <a:endParaRPr kumimoji="1" lang="ja-JP" altLang="en-US" dirty="0"/>
          </a:p>
        </p:txBody>
      </p:sp>
      <p:sp>
        <p:nvSpPr>
          <p:cNvPr id="10" name="角丸四角形 9"/>
          <p:cNvSpPr/>
          <p:nvPr/>
        </p:nvSpPr>
        <p:spPr>
          <a:xfrm>
            <a:off x="6798353" y="2430426"/>
            <a:ext cx="4663177" cy="2908310"/>
          </a:xfrm>
          <a:prstGeom prst="roundRect">
            <a:avLst/>
          </a:prstGeom>
          <a:noFill/>
          <a:ln w="28575">
            <a:solidFill>
              <a:srgbClr val="92D050"/>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7573951" y="1649605"/>
            <a:ext cx="3486875" cy="914400"/>
          </a:xfrm>
          <a:prstGeom prst="rect">
            <a:avLst/>
          </a:prstGeom>
        </p:spPr>
        <p:txBody>
          <a:bodyPr vert="horz" wrap="none" lIns="91440" tIns="45720" rIns="91440" bIns="45720" rtlCol="0" anchor="ctr">
            <a:normAutofit/>
          </a:bodyPr>
          <a:lstStyle/>
          <a:p>
            <a:r>
              <a:rPr kumimoji="1" lang="ja-JP" altLang="en-US" sz="3200" dirty="0" smtClean="0"/>
              <a:t>プログラムコード</a:t>
            </a:r>
          </a:p>
        </p:txBody>
      </p:sp>
      <p:sp>
        <p:nvSpPr>
          <p:cNvPr id="13" name="角丸四角形 12"/>
          <p:cNvSpPr/>
          <p:nvPr/>
        </p:nvSpPr>
        <p:spPr>
          <a:xfrm>
            <a:off x="6985799" y="2947554"/>
            <a:ext cx="4075027" cy="1551425"/>
          </a:xfrm>
          <a:prstGeom prst="roundRect">
            <a:avLst/>
          </a:prstGeom>
          <a:noFill/>
          <a:ln w="28575">
            <a:solidFill>
              <a:srgbClr val="92D050"/>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2" name="テキスト ボックス 11"/>
          <p:cNvSpPr txBox="1"/>
          <p:nvPr/>
        </p:nvSpPr>
        <p:spPr>
          <a:xfrm>
            <a:off x="7240644" y="2639932"/>
            <a:ext cx="1066865" cy="613511"/>
          </a:xfrm>
          <a:prstGeom prst="rect">
            <a:avLst/>
          </a:prstGeom>
          <a:solidFill>
            <a:schemeClr val="bg1"/>
          </a:solidFill>
        </p:spPr>
        <p:txBody>
          <a:bodyPr vert="horz" wrap="none" lIns="91440" tIns="45720" rIns="91440" bIns="45720" rtlCol="0" anchor="ctr">
            <a:normAutofit/>
          </a:bodyPr>
          <a:lstStyle/>
          <a:p>
            <a:r>
              <a:rPr kumimoji="1" lang="ja-JP" altLang="en-US" sz="2800" dirty="0" smtClean="0"/>
              <a:t>関数</a:t>
            </a:r>
          </a:p>
        </p:txBody>
      </p:sp>
      <p:cxnSp>
        <p:nvCxnSpPr>
          <p:cNvPr id="15" name="直線矢印コネクタ 14"/>
          <p:cNvCxnSpPr/>
          <p:nvPr/>
        </p:nvCxnSpPr>
        <p:spPr>
          <a:xfrm flipV="1">
            <a:off x="5913514" y="3099268"/>
            <a:ext cx="1327130" cy="914399"/>
          </a:xfrm>
          <a:prstGeom prst="straightConnector1">
            <a:avLst/>
          </a:prstGeom>
          <a:ln w="76200">
            <a:tailEnd type="triangle"/>
          </a:ln>
        </p:spPr>
        <p:style>
          <a:lnRef idx="2">
            <a:schemeClr val="accent1"/>
          </a:lnRef>
          <a:fillRef idx="0">
            <a:schemeClr val="accent1"/>
          </a:fillRef>
          <a:effectRef idx="1">
            <a:schemeClr val="accent1"/>
          </a:effectRef>
          <a:fontRef idx="minor">
            <a:schemeClr val="tx1"/>
          </a:fontRef>
        </p:style>
      </p:cxnSp>
      <p:sp>
        <p:nvSpPr>
          <p:cNvPr id="18" name="正方形/長方形 17"/>
          <p:cNvSpPr/>
          <p:nvPr/>
        </p:nvSpPr>
        <p:spPr>
          <a:xfrm>
            <a:off x="4218544" y="3282639"/>
            <a:ext cx="1877456" cy="58389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b="1" dirty="0" smtClean="0"/>
              <a:t>Click</a:t>
            </a:r>
            <a:r>
              <a:rPr kumimoji="1" lang="ja-JP" altLang="en-US" b="1" dirty="0" smtClean="0"/>
              <a:t>イベント</a:t>
            </a:r>
            <a:endParaRPr kumimoji="1" lang="ja-JP" altLang="en-US" b="1" dirty="0"/>
          </a:p>
        </p:txBody>
      </p:sp>
      <p:sp>
        <p:nvSpPr>
          <p:cNvPr id="21" name="テキスト ボックス 20"/>
          <p:cNvSpPr txBox="1"/>
          <p:nvPr/>
        </p:nvSpPr>
        <p:spPr>
          <a:xfrm>
            <a:off x="7322823" y="3099267"/>
            <a:ext cx="1533787" cy="914400"/>
          </a:xfrm>
          <a:prstGeom prst="rect">
            <a:avLst/>
          </a:prstGeom>
        </p:spPr>
        <p:txBody>
          <a:bodyPr vert="horz" wrap="none" lIns="91440" tIns="45720" rIns="91440" bIns="45720" rtlCol="0" anchor="ctr">
            <a:normAutofit/>
          </a:bodyPr>
          <a:lstStyle/>
          <a:p>
            <a:r>
              <a:rPr lang="en-US" altLang="ja-JP" dirty="0" err="1"/>
              <a:t>i</a:t>
            </a:r>
            <a:r>
              <a:rPr lang="en-US" altLang="ja-JP" dirty="0" err="1" smtClean="0"/>
              <a:t>nt</a:t>
            </a:r>
            <a:r>
              <a:rPr lang="en-US" altLang="ja-JP" dirty="0" smtClean="0"/>
              <a:t> </a:t>
            </a:r>
            <a:r>
              <a:rPr lang="en-US" altLang="ja-JP" dirty="0" err="1" smtClean="0"/>
              <a:t>a,b</a:t>
            </a:r>
            <a:r>
              <a:rPr lang="en-US" altLang="ja-JP" dirty="0" smtClean="0"/>
              <a:t> = 3;</a:t>
            </a:r>
          </a:p>
          <a:p>
            <a:endParaRPr kumimoji="1" lang="ja-JP" altLang="en-US" dirty="0" smtClean="0"/>
          </a:p>
        </p:txBody>
      </p:sp>
      <p:sp>
        <p:nvSpPr>
          <p:cNvPr id="22" name="テキスト ボックス 21"/>
          <p:cNvSpPr txBox="1"/>
          <p:nvPr/>
        </p:nvSpPr>
        <p:spPr>
          <a:xfrm>
            <a:off x="7774076" y="5301415"/>
            <a:ext cx="3897631" cy="914400"/>
          </a:xfrm>
          <a:prstGeom prst="rect">
            <a:avLst/>
          </a:prstGeom>
        </p:spPr>
        <p:txBody>
          <a:bodyPr vert="horz" wrap="none" lIns="91440" tIns="45720" rIns="91440" bIns="45720" rtlCol="0" anchor="ctr">
            <a:normAutofit/>
          </a:bodyPr>
          <a:lstStyle/>
          <a:p>
            <a:r>
              <a:rPr kumimoji="1" lang="en-US" altLang="ja-JP" sz="3200" dirty="0" smtClean="0"/>
              <a:t>.</a:t>
            </a:r>
            <a:r>
              <a:rPr kumimoji="1" lang="en-US" altLang="ja-JP" sz="3200" dirty="0" err="1" smtClean="0"/>
              <a:t>cs</a:t>
            </a:r>
            <a:r>
              <a:rPr kumimoji="1" lang="en-US" altLang="ja-JP" sz="3200" dirty="0" smtClean="0"/>
              <a:t> </a:t>
            </a:r>
            <a:r>
              <a:rPr kumimoji="1" lang="ja-JP" altLang="en-US" sz="3200" dirty="0" smtClean="0"/>
              <a:t>ファイル</a:t>
            </a:r>
          </a:p>
        </p:txBody>
      </p:sp>
      <p:sp>
        <p:nvSpPr>
          <p:cNvPr id="25" name="テキスト ボックス 24"/>
          <p:cNvSpPr txBox="1"/>
          <p:nvPr/>
        </p:nvSpPr>
        <p:spPr>
          <a:xfrm>
            <a:off x="7322822" y="3724728"/>
            <a:ext cx="1870812" cy="914400"/>
          </a:xfrm>
          <a:prstGeom prst="rect">
            <a:avLst/>
          </a:prstGeom>
        </p:spPr>
        <p:txBody>
          <a:bodyPr vert="horz" wrap="none" lIns="91440" tIns="45720" rIns="91440" bIns="45720" rtlCol="0" anchor="ctr">
            <a:normAutofit/>
          </a:bodyPr>
          <a:lstStyle/>
          <a:p>
            <a:r>
              <a:rPr lang="en-US" altLang="ja-JP" dirty="0"/>
              <a:t>t</a:t>
            </a:r>
            <a:r>
              <a:rPr lang="en-US" altLang="ja-JP" dirty="0" smtClean="0"/>
              <a:t>ext1.Text = </a:t>
            </a:r>
            <a:r>
              <a:rPr lang="en-US" altLang="ja-JP" dirty="0" err="1" smtClean="0"/>
              <a:t>a+b</a:t>
            </a:r>
            <a:r>
              <a:rPr lang="en-US" altLang="ja-JP" dirty="0" smtClean="0"/>
              <a:t>; </a:t>
            </a:r>
          </a:p>
          <a:p>
            <a:endParaRPr kumimoji="1" lang="ja-JP" altLang="en-US" dirty="0" smtClean="0"/>
          </a:p>
        </p:txBody>
      </p:sp>
      <p:sp>
        <p:nvSpPr>
          <p:cNvPr id="27" name="正方形/長方形 26"/>
          <p:cNvSpPr/>
          <p:nvPr/>
        </p:nvSpPr>
        <p:spPr>
          <a:xfrm>
            <a:off x="9932572" y="3732770"/>
            <a:ext cx="1877456" cy="58389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ja-JP" altLang="en-US" b="1" dirty="0" smtClean="0"/>
              <a:t>プロパテ</a:t>
            </a:r>
            <a:r>
              <a:rPr lang="ja-JP" altLang="en-US" b="1" dirty="0" smtClean="0"/>
              <a:t>ィ編集</a:t>
            </a:r>
            <a:endParaRPr kumimoji="1" lang="ja-JP" altLang="en-US" b="1" dirty="0"/>
          </a:p>
        </p:txBody>
      </p:sp>
      <p:cxnSp>
        <p:nvCxnSpPr>
          <p:cNvPr id="29" name="曲線コネクタ 28"/>
          <p:cNvCxnSpPr>
            <a:stCxn id="27" idx="2"/>
          </p:cNvCxnSpPr>
          <p:nvPr/>
        </p:nvCxnSpPr>
        <p:spPr>
          <a:xfrm rot="5400000">
            <a:off x="7867863" y="2544805"/>
            <a:ext cx="1231574" cy="4775300"/>
          </a:xfrm>
          <a:prstGeom prst="curvedConnector2">
            <a:avLst/>
          </a:prstGeom>
          <a:ln w="76200">
            <a:tailEnd type="triangle"/>
          </a:ln>
        </p:spPr>
        <p:style>
          <a:lnRef idx="2">
            <a:schemeClr val="accent1"/>
          </a:lnRef>
          <a:fillRef idx="0">
            <a:schemeClr val="accent1"/>
          </a:fillRef>
          <a:effectRef idx="1">
            <a:schemeClr val="accent1"/>
          </a:effectRef>
          <a:fontRef idx="minor">
            <a:schemeClr val="tx1"/>
          </a:fontRef>
        </p:style>
      </p:cxnSp>
      <p:sp>
        <p:nvSpPr>
          <p:cNvPr id="17" name="正方形/長方形 16"/>
          <p:cNvSpPr/>
          <p:nvPr/>
        </p:nvSpPr>
        <p:spPr>
          <a:xfrm>
            <a:off x="945931" y="4316668"/>
            <a:ext cx="5150069" cy="1753056"/>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9" name="コンテンツ プレースホルダー 18"/>
          <p:cNvSpPr>
            <a:spLocks noGrp="1"/>
          </p:cNvSpPr>
          <p:nvPr>
            <p:ph sz="half" idx="1"/>
          </p:nvPr>
        </p:nvSpPr>
        <p:spPr>
          <a:xfrm>
            <a:off x="609600" y="1124296"/>
            <a:ext cx="10972800" cy="579333"/>
          </a:xfrm>
        </p:spPr>
        <p:txBody>
          <a:bodyPr>
            <a:normAutofit fontScale="85000" lnSpcReduction="20000"/>
          </a:bodyPr>
          <a:lstStyle/>
          <a:p>
            <a:r>
              <a:rPr kumimoji="1" lang="ja-JP" altLang="en-US" dirty="0" smtClean="0"/>
              <a:t>これを繰り返すだけでアプリが作れる</a:t>
            </a:r>
            <a:endParaRPr kumimoji="1" lang="ja-JP" altLang="en-US" dirty="0"/>
          </a:p>
        </p:txBody>
      </p:sp>
    </p:spTree>
    <p:extLst>
      <p:ext uri="{BB962C8B-B14F-4D97-AF65-F5344CB8AC3E}">
        <p14:creationId xmlns:p14="http://schemas.microsoft.com/office/powerpoint/2010/main" val="293228698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UWP</a:t>
            </a:r>
            <a:r>
              <a:rPr kumimoji="1" lang="ja-JP" altLang="en-US" dirty="0" smtClean="0"/>
              <a:t>アプリの作り方</a:t>
            </a:r>
            <a:endParaRPr kumimoji="1" lang="ja-JP" altLang="en-US" dirty="0"/>
          </a:p>
        </p:txBody>
      </p:sp>
      <p:sp>
        <p:nvSpPr>
          <p:cNvPr id="3" name="コンテンツ プレースホルダー 2"/>
          <p:cNvSpPr>
            <a:spLocks noGrp="1"/>
          </p:cNvSpPr>
          <p:nvPr>
            <p:ph sz="half" idx="1"/>
          </p:nvPr>
        </p:nvSpPr>
        <p:spPr>
          <a:xfrm>
            <a:off x="372533" y="1243420"/>
            <a:ext cx="11582401" cy="4905324"/>
          </a:xfrm>
        </p:spPr>
        <p:txBody>
          <a:bodyPr>
            <a:normAutofit/>
          </a:bodyPr>
          <a:lstStyle/>
          <a:p>
            <a:r>
              <a:rPr kumimoji="1" lang="ja-JP" altLang="en-US" sz="3600" dirty="0" smtClean="0"/>
              <a:t>詳細手順</a:t>
            </a:r>
            <a:endParaRPr kumimoji="1" lang="en-US" altLang="ja-JP" sz="3600" dirty="0" smtClean="0"/>
          </a:p>
          <a:p>
            <a:pPr marL="1123935" lvl="1" indent="-514350">
              <a:buFont typeface="+mj-lt"/>
              <a:buAutoNum type="arabicPeriod"/>
            </a:pPr>
            <a:r>
              <a:rPr lang="en-US" altLang="ja-JP" sz="2800" dirty="0" smtClean="0"/>
              <a:t>UI</a:t>
            </a:r>
            <a:r>
              <a:rPr lang="ja-JP" altLang="en-US" sz="2800" dirty="0" smtClean="0"/>
              <a:t>コントロール配置</a:t>
            </a:r>
            <a:endParaRPr lang="en-US" altLang="ja-JP" sz="2800" dirty="0" smtClean="0"/>
          </a:p>
          <a:p>
            <a:pPr marL="1123935" lvl="1" indent="-514350">
              <a:buFont typeface="+mj-lt"/>
              <a:buAutoNum type="arabicPeriod"/>
            </a:pPr>
            <a:r>
              <a:rPr lang="ja-JP" altLang="en-US" sz="2800" dirty="0"/>
              <a:t>プログラムから操作したい</a:t>
            </a:r>
            <a:r>
              <a:rPr lang="en-US" altLang="ja-JP" sz="2800" dirty="0"/>
              <a:t>UI</a:t>
            </a:r>
            <a:r>
              <a:rPr lang="ja-JP" altLang="en-US" sz="2800" dirty="0"/>
              <a:t>コントロールに名前を</a:t>
            </a:r>
            <a:r>
              <a:rPr lang="ja-JP" altLang="en-US" sz="2800" dirty="0" smtClean="0"/>
              <a:t>付ける</a:t>
            </a:r>
            <a:endParaRPr lang="en-US" altLang="ja-JP" sz="2800" dirty="0" smtClean="0"/>
          </a:p>
          <a:p>
            <a:pPr marL="1123935" lvl="1" indent="-514350">
              <a:buFont typeface="+mj-lt"/>
              <a:buAutoNum type="arabicPeriod"/>
            </a:pPr>
            <a:r>
              <a:rPr lang="ja-JP" altLang="en-US" sz="2800" dirty="0" smtClean="0"/>
              <a:t>ユーザーからの挙動を受け取りたい</a:t>
            </a:r>
            <a:r>
              <a:rPr lang="en-US" altLang="ja-JP" sz="2800" dirty="0" smtClean="0"/>
              <a:t>UI</a:t>
            </a:r>
            <a:r>
              <a:rPr lang="ja-JP" altLang="en-US" sz="2800" dirty="0" smtClean="0"/>
              <a:t>コントロールのイベントに関数を登録</a:t>
            </a:r>
            <a:endParaRPr lang="en-US" altLang="ja-JP" sz="2800" dirty="0" smtClean="0"/>
          </a:p>
          <a:p>
            <a:pPr marL="1123935" lvl="1" indent="-514350">
              <a:buFont typeface="+mj-lt"/>
              <a:buAutoNum type="arabicPeriod"/>
            </a:pPr>
            <a:r>
              <a:rPr kumimoji="1" lang="ja-JP" altLang="en-US" sz="2800" dirty="0" smtClean="0"/>
              <a:t>関数から</a:t>
            </a:r>
            <a:r>
              <a:rPr kumimoji="1" lang="en-US" altLang="ja-JP" sz="2800" dirty="0" smtClean="0"/>
              <a:t>UI</a:t>
            </a:r>
            <a:r>
              <a:rPr kumimoji="1" lang="ja-JP" altLang="en-US" sz="2800" dirty="0" smtClean="0"/>
              <a:t>コントロールのプロパティを変える</a:t>
            </a:r>
            <a:endParaRPr kumimoji="1" lang="en-US" altLang="ja-JP" sz="2800" dirty="0" smtClean="0"/>
          </a:p>
        </p:txBody>
      </p:sp>
    </p:spTree>
    <p:extLst>
      <p:ext uri="{BB962C8B-B14F-4D97-AF65-F5344CB8AC3E}">
        <p14:creationId xmlns:p14="http://schemas.microsoft.com/office/powerpoint/2010/main" val="240082513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自己紹介</a:t>
            </a:r>
            <a:endParaRPr kumimoji="1" lang="ja-JP" altLang="en-US" dirty="0"/>
          </a:p>
        </p:txBody>
      </p:sp>
      <p:sp>
        <p:nvSpPr>
          <p:cNvPr id="3" name="コンテンツ プレースホルダー 2"/>
          <p:cNvSpPr>
            <a:spLocks noGrp="1"/>
          </p:cNvSpPr>
          <p:nvPr>
            <p:ph sz="half" idx="1"/>
          </p:nvPr>
        </p:nvSpPr>
        <p:spPr>
          <a:xfrm>
            <a:off x="3118338" y="1258785"/>
            <a:ext cx="8464062" cy="5189516"/>
          </a:xfrm>
        </p:spPr>
        <p:txBody>
          <a:bodyPr>
            <a:normAutofit/>
          </a:bodyPr>
          <a:lstStyle/>
          <a:p>
            <a:r>
              <a:rPr kumimoji="1" lang="ja-JP" altLang="en-US" sz="2800" dirty="0" smtClean="0"/>
              <a:t>栂井 良太</a:t>
            </a:r>
            <a:r>
              <a:rPr kumimoji="1" lang="en-US" altLang="ja-JP" sz="2800" dirty="0" smtClean="0"/>
              <a:t>(</a:t>
            </a:r>
            <a:r>
              <a:rPr kumimoji="1" lang="ja-JP" altLang="en-US" sz="2800" dirty="0" smtClean="0"/>
              <a:t>とがい りょうた</a:t>
            </a:r>
            <a:r>
              <a:rPr kumimoji="1" lang="en-US" altLang="ja-JP" sz="2800" dirty="0" smtClean="0"/>
              <a:t>)</a:t>
            </a:r>
          </a:p>
          <a:p>
            <a:pPr lvl="1"/>
            <a:r>
              <a:rPr lang="ja-JP" altLang="en-US" sz="2400" dirty="0" smtClean="0"/>
              <a:t>静岡大学大学院情報学専攻在籍中 </a:t>
            </a:r>
            <a:r>
              <a:rPr lang="en-US" altLang="ja-JP" sz="2400" dirty="0" smtClean="0"/>
              <a:t>(M1)</a:t>
            </a:r>
          </a:p>
          <a:p>
            <a:pPr lvl="1"/>
            <a:r>
              <a:rPr lang="en-US" altLang="ja-JP" sz="2400" dirty="0" smtClean="0"/>
              <a:t>Microsoft Student Partners</a:t>
            </a:r>
          </a:p>
          <a:p>
            <a:pPr lvl="1"/>
            <a:r>
              <a:rPr kumimoji="1" lang="en-US" altLang="ja-JP" sz="2400" dirty="0" smtClean="0"/>
              <a:t>Microsoft MVP for Windows Development</a:t>
            </a:r>
          </a:p>
          <a:p>
            <a:pPr lvl="1"/>
            <a:endParaRPr lang="en-US" altLang="ja-JP" sz="2400" dirty="0"/>
          </a:p>
          <a:p>
            <a:pPr lvl="1"/>
            <a:r>
              <a:rPr kumimoji="1" lang="ja-JP" altLang="en-US" sz="2400" dirty="0" smtClean="0"/>
              <a:t>好きなもの</a:t>
            </a:r>
            <a:endParaRPr kumimoji="1" lang="en-US" altLang="ja-JP" sz="2400" dirty="0" smtClean="0"/>
          </a:p>
          <a:p>
            <a:pPr lvl="2"/>
            <a:r>
              <a:rPr lang="en-US" altLang="ja-JP" sz="1867" dirty="0" smtClean="0"/>
              <a:t>Windows Phone or Tablet etc..</a:t>
            </a:r>
          </a:p>
          <a:p>
            <a:pPr lvl="2"/>
            <a:r>
              <a:rPr kumimoji="1" lang="ja-JP" altLang="en-US" sz="1867" dirty="0" smtClean="0"/>
              <a:t>音声対話システム</a:t>
            </a:r>
            <a:endParaRPr kumimoji="1" lang="en-US" altLang="ja-JP" sz="1867" dirty="0" smtClean="0"/>
          </a:p>
          <a:p>
            <a:pPr lvl="2"/>
            <a:r>
              <a:rPr lang="ja-JP" altLang="en-US" sz="1867" dirty="0" smtClean="0"/>
              <a:t>パン</a:t>
            </a:r>
            <a:endParaRPr lang="en-US" altLang="ja-JP" sz="1867" dirty="0" smtClean="0"/>
          </a:p>
          <a:p>
            <a:pPr lvl="1"/>
            <a:r>
              <a:rPr kumimoji="1" lang="en-US" altLang="ja-JP" sz="2400" dirty="0" smtClean="0"/>
              <a:t>Twitter : </a:t>
            </a:r>
            <a:r>
              <a:rPr kumimoji="1" lang="en-US" altLang="ja-JP" sz="2400" b="1" dirty="0" smtClean="0">
                <a:solidFill>
                  <a:schemeClr val="accent6">
                    <a:lumMod val="75000"/>
                  </a:schemeClr>
                </a:solidFill>
              </a:rPr>
              <a:t>@</a:t>
            </a:r>
            <a:r>
              <a:rPr kumimoji="1" lang="en-US" altLang="ja-JP" sz="2400" b="1" dirty="0" err="1" smtClean="0">
                <a:solidFill>
                  <a:schemeClr val="accent6">
                    <a:lumMod val="75000"/>
                  </a:schemeClr>
                </a:solidFill>
              </a:rPr>
              <a:t>garicchi</a:t>
            </a:r>
            <a:endParaRPr kumimoji="1" lang="ja-JP" altLang="en-US" sz="2400" b="1" dirty="0">
              <a:solidFill>
                <a:schemeClr val="accent6">
                  <a:lumMod val="75000"/>
                </a:schemeClr>
              </a:solidFill>
            </a:endParaRPr>
          </a:p>
        </p:txBody>
      </p:sp>
      <p:pic>
        <p:nvPicPr>
          <p:cNvPr id="1026" name="Picture 2" descr="phot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7847" y="1474374"/>
            <a:ext cx="2601720" cy="2432608"/>
          </a:xfrm>
          <a:prstGeom prst="rect">
            <a:avLst/>
          </a:prstGeom>
          <a:noFill/>
          <a:extLst>
            <a:ext uri="{909E8E84-426E-40DD-AFC4-6F175D3DCCD1}">
              <a14:hiddenFill xmlns:a14="http://schemas.microsoft.com/office/drawing/2010/main">
                <a:solidFill>
                  <a:srgbClr val="FFFFFF"/>
                </a:solidFill>
              </a14:hiddenFill>
            </a:ext>
          </a:extLst>
        </p:spPr>
      </p:pic>
      <p:pic>
        <p:nvPicPr>
          <p:cNvPr id="5" name="図 4"/>
          <p:cNvPicPr>
            <a:picLocks noChangeAspect="1"/>
          </p:cNvPicPr>
          <p:nvPr/>
        </p:nvPicPr>
        <p:blipFill>
          <a:blip r:embed="rId3"/>
          <a:stretch>
            <a:fillRect/>
          </a:stretch>
        </p:blipFill>
        <p:spPr>
          <a:xfrm>
            <a:off x="7401828" y="5465927"/>
            <a:ext cx="704850" cy="676275"/>
          </a:xfrm>
          <a:prstGeom prst="rect">
            <a:avLst/>
          </a:prstGeom>
        </p:spPr>
      </p:pic>
    </p:spTree>
    <p:extLst>
      <p:ext uri="{BB962C8B-B14F-4D97-AF65-F5344CB8AC3E}">
        <p14:creationId xmlns:p14="http://schemas.microsoft.com/office/powerpoint/2010/main" val="54874470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開発環境構築方法</a:t>
            </a:r>
            <a:endParaRPr kumimoji="1" lang="ja-JP" altLang="en-US" dirty="0"/>
          </a:p>
        </p:txBody>
      </p:sp>
      <p:sp>
        <p:nvSpPr>
          <p:cNvPr id="3" name="コンテンツ プレースホルダー 2"/>
          <p:cNvSpPr txBox="1">
            <a:spLocks/>
          </p:cNvSpPr>
          <p:nvPr/>
        </p:nvSpPr>
        <p:spPr>
          <a:xfrm>
            <a:off x="342733" y="1082963"/>
            <a:ext cx="6681522" cy="5683587"/>
          </a:xfrm>
          <a:prstGeom prst="rect">
            <a:avLst/>
          </a:prstGeom>
        </p:spPr>
        <p:txBody>
          <a:bodyPr>
            <a:normAutofit/>
          </a:bodyPr>
          <a:lstStyle>
            <a:lvl1pPr marL="457189" indent="-457189" algn="l" defTabSz="609585" rtl="0" eaLnBrk="1" latinLnBrk="0" hangingPunct="1">
              <a:spcBef>
                <a:spcPct val="20000"/>
              </a:spcBef>
              <a:buClr>
                <a:srgbClr val="0072C6"/>
              </a:buClr>
              <a:buFont typeface="Arial"/>
              <a:buChar char="•"/>
              <a:defRPr kumimoji="1" lang="en-US" sz="3733" b="0" i="0" kern="1200" spc="133" dirty="0" smtClean="0">
                <a:solidFill>
                  <a:schemeClr val="tx1"/>
                </a:solidFill>
                <a:latin typeface="游ゴシック" panose="020B0400000000000000" pitchFamily="50" charset="-128"/>
                <a:ea typeface="游ゴシック" panose="020B0400000000000000" pitchFamily="50" charset="-128"/>
                <a:cs typeface="Segoe UI" pitchFamily="34" charset="0"/>
              </a:defRPr>
            </a:lvl1pPr>
            <a:lvl2pPr marL="990575" indent="-380990" algn="l" defTabSz="609585" rtl="0" eaLnBrk="1" latinLnBrk="0" hangingPunct="1">
              <a:spcBef>
                <a:spcPts val="533"/>
              </a:spcBef>
              <a:buClr>
                <a:srgbClr val="0072C6"/>
              </a:buClr>
              <a:buSzPct val="70000"/>
              <a:buFont typeface="Courier New" pitchFamily="49" charset="0"/>
              <a:buChar char="o"/>
              <a:defRPr kumimoji="1" lang="en-US" sz="3200" b="0" i="0" kern="1200" spc="133" dirty="0" smtClean="0">
                <a:solidFill>
                  <a:schemeClr val="tx1"/>
                </a:solidFill>
                <a:latin typeface="游ゴシック" panose="020B0400000000000000" pitchFamily="50" charset="-128"/>
                <a:ea typeface="游ゴシック" panose="020B0400000000000000" pitchFamily="50" charset="-128"/>
                <a:cs typeface="Segoe UI" pitchFamily="34" charset="0"/>
              </a:defRPr>
            </a:lvl2pPr>
            <a:lvl3pPr marL="1523962" indent="-304792" algn="l" defTabSz="609585" rtl="0" eaLnBrk="1" latinLnBrk="0" hangingPunct="1">
              <a:spcBef>
                <a:spcPct val="20000"/>
              </a:spcBef>
              <a:buClr>
                <a:srgbClr val="0072C6"/>
              </a:buClr>
              <a:buFont typeface="Wingdings" pitchFamily="2" charset="2"/>
              <a:buChar char="§"/>
              <a:defRPr kumimoji="1" lang="en-US" sz="2667" b="0" i="0" kern="1200" spc="133" dirty="0" smtClean="0">
                <a:solidFill>
                  <a:schemeClr val="tx1"/>
                </a:solidFill>
                <a:latin typeface="游ゴシック" panose="020B0400000000000000" pitchFamily="50" charset="-128"/>
                <a:ea typeface="游ゴシック" panose="020B0400000000000000" pitchFamily="50" charset="-128"/>
                <a:cs typeface="Segoe UI" pitchFamily="34" charset="0"/>
              </a:defRPr>
            </a:lvl3pPr>
            <a:lvl4pPr marL="2133547" indent="-304792" algn="l" defTabSz="609585" rtl="0" eaLnBrk="1" latinLnBrk="0" hangingPunct="1">
              <a:spcBef>
                <a:spcPct val="20000"/>
              </a:spcBef>
              <a:buClr>
                <a:srgbClr val="0072C6"/>
              </a:buClr>
              <a:buFont typeface="Arial"/>
              <a:buChar char="–"/>
              <a:defRPr kumimoji="1" lang="en-US" sz="2133" b="0" i="0" kern="1200" spc="133" dirty="0" smtClean="0">
                <a:solidFill>
                  <a:schemeClr val="tx1"/>
                </a:solidFill>
                <a:latin typeface="游ゴシック" panose="020B0400000000000000" pitchFamily="50" charset="-128"/>
                <a:ea typeface="游ゴシック" panose="020B0400000000000000" pitchFamily="50" charset="-128"/>
                <a:cs typeface="Segoe UI" pitchFamily="34" charset="0"/>
              </a:defRPr>
            </a:lvl4pPr>
            <a:lvl5pPr marL="2743131" indent="-304792" algn="l" defTabSz="609585" rtl="0" eaLnBrk="1" latinLnBrk="0" hangingPunct="1">
              <a:spcBef>
                <a:spcPct val="20000"/>
              </a:spcBef>
              <a:buClr>
                <a:srgbClr val="0072C6"/>
              </a:buClr>
              <a:buFont typeface="Arial"/>
              <a:buChar char="»"/>
              <a:defRPr kumimoji="1" lang="en-US" sz="2133" b="0" i="0" kern="1200" spc="133" dirty="0">
                <a:solidFill>
                  <a:schemeClr val="tx1"/>
                </a:solidFill>
                <a:latin typeface="游ゴシック" panose="020B0400000000000000" pitchFamily="50" charset="-128"/>
                <a:ea typeface="游ゴシック" panose="020B0400000000000000" pitchFamily="50" charset="-128"/>
                <a:cs typeface="Segoe UI" pitchFamily="34" charset="0"/>
              </a:defRPr>
            </a:lvl5pPr>
            <a:lvl6pPr marL="3352716" indent="-304792" algn="l" defTabSz="609585" rtl="0" eaLnBrk="1" latinLnBrk="0" hangingPunct="1">
              <a:spcBef>
                <a:spcPct val="20000"/>
              </a:spcBef>
              <a:buFont typeface="Arial"/>
              <a:buChar char="•"/>
              <a:defRPr kumimoji="1"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kumimoji="1"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kumimoji="1"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kumimoji="1" sz="2667" kern="1200">
                <a:solidFill>
                  <a:schemeClr val="tx1"/>
                </a:solidFill>
                <a:latin typeface="+mn-lt"/>
                <a:ea typeface="+mn-ea"/>
                <a:cs typeface="+mn-cs"/>
              </a:defRPr>
            </a:lvl9pPr>
          </a:lstStyle>
          <a:p>
            <a:r>
              <a:rPr lang="en-US" altLang="ja-JP" sz="2400" dirty="0" smtClean="0"/>
              <a:t>Windows10</a:t>
            </a:r>
            <a:r>
              <a:rPr lang="ja-JP" altLang="en-US" sz="2400" dirty="0" smtClean="0"/>
              <a:t>を開発者モードに</a:t>
            </a:r>
            <a:endParaRPr lang="en-US" altLang="ja-JP" sz="2400" dirty="0" smtClean="0"/>
          </a:p>
          <a:p>
            <a:pPr lvl="1"/>
            <a:r>
              <a:rPr lang="ja-JP" altLang="en-US" sz="1800" dirty="0" smtClean="0"/>
              <a:t>設定アプリ</a:t>
            </a:r>
            <a:r>
              <a:rPr lang="en-US" altLang="ja-JP" sz="1800" dirty="0" smtClean="0"/>
              <a:t>&gt;</a:t>
            </a:r>
            <a:r>
              <a:rPr lang="ja-JP" altLang="en-US" sz="1800" dirty="0" smtClean="0"/>
              <a:t>更新とセキュリティ</a:t>
            </a:r>
            <a:endParaRPr lang="en-US" altLang="ja-JP" sz="1800" dirty="0" smtClean="0"/>
          </a:p>
          <a:p>
            <a:pPr marL="609585" lvl="1" indent="0">
              <a:buNone/>
            </a:pPr>
            <a:r>
              <a:rPr lang="en-US" altLang="ja-JP" sz="1800" dirty="0"/>
              <a:t>	</a:t>
            </a:r>
            <a:r>
              <a:rPr lang="en-US" altLang="ja-JP" sz="1800" dirty="0" smtClean="0"/>
              <a:t>		&gt;</a:t>
            </a:r>
            <a:r>
              <a:rPr lang="ja-JP" altLang="en-US" sz="1800" dirty="0" smtClean="0"/>
              <a:t>開発者向け</a:t>
            </a:r>
            <a:r>
              <a:rPr lang="en-US" altLang="ja-JP" sz="1800" dirty="0" smtClean="0"/>
              <a:t>&gt;</a:t>
            </a:r>
            <a:r>
              <a:rPr lang="ja-JP" altLang="en-US" sz="1800" dirty="0" smtClean="0"/>
              <a:t>開発者モード</a:t>
            </a:r>
            <a:endParaRPr lang="en-US" altLang="ja-JP" sz="1800" dirty="0" smtClean="0"/>
          </a:p>
          <a:p>
            <a:pPr lvl="1"/>
            <a:endParaRPr lang="en-US" altLang="ja-JP" sz="1800" dirty="0"/>
          </a:p>
          <a:p>
            <a:pPr lvl="1"/>
            <a:endParaRPr lang="en-US" altLang="ja-JP" sz="1800" dirty="0" smtClean="0"/>
          </a:p>
          <a:p>
            <a:pPr lvl="1"/>
            <a:endParaRPr lang="en-US" altLang="ja-JP" sz="1800" dirty="0"/>
          </a:p>
          <a:p>
            <a:pPr lvl="1"/>
            <a:endParaRPr lang="en-US" altLang="ja-JP" sz="1800" dirty="0" smtClean="0"/>
          </a:p>
          <a:p>
            <a:r>
              <a:rPr lang="en-US" altLang="ja-JP" sz="2333" dirty="0" smtClean="0"/>
              <a:t>Visual Studio</a:t>
            </a:r>
            <a:r>
              <a:rPr lang="ja-JP" altLang="en-US" sz="2333" dirty="0" smtClean="0"/>
              <a:t>のインストール</a:t>
            </a:r>
            <a:endParaRPr lang="en-US" altLang="ja-JP" sz="2333" dirty="0" smtClean="0"/>
          </a:p>
          <a:p>
            <a:pPr lvl="1"/>
            <a:r>
              <a:rPr lang="en-US" altLang="ja-JP" sz="1800" dirty="0" smtClean="0"/>
              <a:t>http://visualstudio.com</a:t>
            </a:r>
            <a:r>
              <a:rPr lang="ja-JP" altLang="en-US" sz="1800" dirty="0" smtClean="0"/>
              <a:t>から</a:t>
            </a:r>
            <a:endParaRPr lang="en-US" altLang="ja-JP" sz="1800" dirty="0" smtClean="0"/>
          </a:p>
          <a:p>
            <a:pPr marL="609585" lvl="1" indent="0">
              <a:buNone/>
            </a:pPr>
            <a:r>
              <a:rPr lang="en-US" altLang="ja-JP" sz="1800" dirty="0"/>
              <a:t>	</a:t>
            </a:r>
            <a:r>
              <a:rPr lang="en-US" altLang="ja-JP" sz="1800" dirty="0" smtClean="0"/>
              <a:t>	Community Edition(</a:t>
            </a:r>
            <a:r>
              <a:rPr lang="ja-JP" altLang="en-US" sz="1800" dirty="0" smtClean="0"/>
              <a:t>無償版</a:t>
            </a:r>
            <a:r>
              <a:rPr lang="en-US" altLang="ja-JP" sz="1800" dirty="0" smtClean="0"/>
              <a:t>)</a:t>
            </a:r>
            <a:r>
              <a:rPr lang="ja-JP" altLang="en-US" sz="1800" dirty="0" smtClean="0"/>
              <a:t>を</a:t>
            </a:r>
            <a:endParaRPr lang="en-US" altLang="ja-JP" sz="1800" dirty="0" smtClean="0"/>
          </a:p>
          <a:p>
            <a:pPr lvl="1"/>
            <a:endParaRPr lang="en-US" altLang="ja-JP" sz="1800" dirty="0" smtClean="0"/>
          </a:p>
          <a:p>
            <a:pPr lvl="1"/>
            <a:r>
              <a:rPr lang="ja-JP" altLang="en-US" sz="1800" dirty="0" smtClean="0"/>
              <a:t>インストール時に</a:t>
            </a:r>
            <a:r>
              <a:rPr lang="en-US" altLang="ja-JP" sz="1800" dirty="0" smtClean="0"/>
              <a:t>[</a:t>
            </a:r>
            <a:r>
              <a:rPr lang="ja-JP" altLang="en-US" sz="1800" dirty="0" smtClean="0"/>
              <a:t>カスタム</a:t>
            </a:r>
            <a:r>
              <a:rPr lang="en-US" altLang="ja-JP" sz="1800" dirty="0" smtClean="0"/>
              <a:t>]</a:t>
            </a:r>
          </a:p>
          <a:p>
            <a:pPr marL="609585" lvl="1" indent="0">
              <a:buNone/>
            </a:pPr>
            <a:r>
              <a:rPr lang="en-US" altLang="ja-JP" sz="1800" dirty="0"/>
              <a:t>	</a:t>
            </a:r>
            <a:r>
              <a:rPr lang="en-US" altLang="ja-JP" sz="1800" dirty="0" smtClean="0"/>
              <a:t>-&gt;[</a:t>
            </a:r>
            <a:r>
              <a:rPr lang="ja-JP" altLang="en-US" sz="1800" dirty="0" smtClean="0"/>
              <a:t>ユニバーサル</a:t>
            </a:r>
            <a:r>
              <a:rPr lang="en-US" altLang="ja-JP" sz="1800" dirty="0" smtClean="0"/>
              <a:t>Windows</a:t>
            </a:r>
            <a:r>
              <a:rPr lang="ja-JP" altLang="en-US" sz="1800" dirty="0" smtClean="0"/>
              <a:t>アプリ開発ツール</a:t>
            </a:r>
            <a:r>
              <a:rPr lang="en-US" altLang="ja-JP" sz="1800" dirty="0" smtClean="0"/>
              <a:t>]</a:t>
            </a:r>
            <a:r>
              <a:rPr lang="ja-JP" altLang="en-US" sz="1800" dirty="0" smtClean="0"/>
              <a:t>に</a:t>
            </a:r>
            <a:r>
              <a:rPr lang="en-US" altLang="ja-JP" sz="1800" dirty="0" smtClean="0"/>
              <a:t>	</a:t>
            </a:r>
            <a:r>
              <a:rPr lang="ja-JP" altLang="en-US" sz="1800" dirty="0" smtClean="0"/>
              <a:t>チェックを入れる</a:t>
            </a:r>
            <a:endParaRPr lang="en-US" altLang="ja-JP" sz="1800" dirty="0" smtClean="0"/>
          </a:p>
          <a:p>
            <a:pPr marL="609585" lvl="1" indent="0">
              <a:buNone/>
            </a:pPr>
            <a:endParaRPr lang="en-US" altLang="ja-JP" sz="1800" dirty="0"/>
          </a:p>
          <a:p>
            <a:pPr lvl="1"/>
            <a:r>
              <a:rPr lang="ja-JP" altLang="en-US" sz="1800" dirty="0" smtClean="0"/>
              <a:t>インストールには時間がかかるので注意</a:t>
            </a:r>
            <a:endParaRPr lang="en-US" altLang="ja-JP" sz="1800" dirty="0" smtClean="0"/>
          </a:p>
        </p:txBody>
      </p:sp>
      <p:pic>
        <p:nvPicPr>
          <p:cNvPr id="4" name="図 3"/>
          <p:cNvPicPr>
            <a:picLocks noChangeAspect="1"/>
          </p:cNvPicPr>
          <p:nvPr/>
        </p:nvPicPr>
        <p:blipFill>
          <a:blip r:embed="rId2"/>
          <a:stretch>
            <a:fillRect/>
          </a:stretch>
        </p:blipFill>
        <p:spPr>
          <a:xfrm>
            <a:off x="7128165" y="900940"/>
            <a:ext cx="4823112" cy="2819482"/>
          </a:xfrm>
          <a:prstGeom prst="rect">
            <a:avLst/>
          </a:prstGeom>
        </p:spPr>
      </p:pic>
      <p:pic>
        <p:nvPicPr>
          <p:cNvPr id="5" name="図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24255" y="3817889"/>
            <a:ext cx="4835126" cy="2948662"/>
          </a:xfrm>
          <a:prstGeom prst="rect">
            <a:avLst/>
          </a:prstGeom>
        </p:spPr>
      </p:pic>
    </p:spTree>
    <p:extLst>
      <p:ext uri="{BB962C8B-B14F-4D97-AF65-F5344CB8AC3E}">
        <p14:creationId xmlns:p14="http://schemas.microsoft.com/office/powerpoint/2010/main" val="179765588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新しくプロジェクトを作る</a:t>
            </a:r>
            <a:endParaRPr kumimoji="1" lang="ja-JP" altLang="en-US" dirty="0"/>
          </a:p>
        </p:txBody>
      </p:sp>
      <p:sp>
        <p:nvSpPr>
          <p:cNvPr id="3" name="コンテンツ プレースホルダー 2"/>
          <p:cNvSpPr>
            <a:spLocks noGrp="1"/>
          </p:cNvSpPr>
          <p:nvPr>
            <p:ph sz="half" idx="1"/>
          </p:nvPr>
        </p:nvSpPr>
        <p:spPr>
          <a:xfrm>
            <a:off x="213622" y="1127204"/>
            <a:ext cx="11773067" cy="2758876"/>
          </a:xfrm>
        </p:spPr>
        <p:txBody>
          <a:bodyPr>
            <a:normAutofit/>
          </a:bodyPr>
          <a:lstStyle/>
          <a:p>
            <a:r>
              <a:rPr kumimoji="1" lang="en-US" altLang="ja-JP" sz="2000" dirty="0" smtClean="0"/>
              <a:t>Visual Studio</a:t>
            </a:r>
            <a:r>
              <a:rPr kumimoji="1" lang="ja-JP" altLang="en-US" sz="2000" dirty="0" smtClean="0"/>
              <a:t>ではアプリなどのソースコードをまとめた</a:t>
            </a:r>
            <a:r>
              <a:rPr kumimoji="1" lang="en-US" altLang="ja-JP" sz="2000" dirty="0" smtClean="0"/>
              <a:t>1</a:t>
            </a:r>
            <a:r>
              <a:rPr kumimoji="1" lang="ja-JP" altLang="en-US" sz="2000" dirty="0" err="1" smtClean="0"/>
              <a:t>つの</a:t>
            </a:r>
            <a:r>
              <a:rPr kumimoji="1" lang="ja-JP" altLang="en-US" sz="2000" dirty="0" smtClean="0"/>
              <a:t>単位を</a:t>
            </a:r>
            <a:r>
              <a:rPr kumimoji="1" lang="en-US" altLang="ja-JP" sz="2000" dirty="0" smtClean="0"/>
              <a:t>[</a:t>
            </a:r>
            <a:r>
              <a:rPr kumimoji="1" lang="ja-JP" altLang="en-US" sz="2000" dirty="0" smtClean="0"/>
              <a:t>プロジェクト</a:t>
            </a:r>
            <a:r>
              <a:rPr kumimoji="1" lang="en-US" altLang="ja-JP" sz="2000" dirty="0" smtClean="0"/>
              <a:t>]</a:t>
            </a:r>
            <a:r>
              <a:rPr kumimoji="1" lang="ja-JP" altLang="en-US" sz="2000" dirty="0" smtClean="0"/>
              <a:t>と呼ぶ</a:t>
            </a:r>
            <a:endParaRPr kumimoji="1" lang="en-US" altLang="ja-JP" sz="2000" dirty="0" smtClean="0"/>
          </a:p>
          <a:p>
            <a:endParaRPr lang="en-US" altLang="ja-JP" sz="2000" dirty="0"/>
          </a:p>
          <a:p>
            <a:r>
              <a:rPr kumimoji="1" lang="ja-JP" altLang="en-US" sz="2000" dirty="0" smtClean="0"/>
              <a:t>新規プロジェクト作成方法</a:t>
            </a:r>
            <a:endParaRPr kumimoji="1" lang="en-US" altLang="ja-JP" sz="2000" dirty="0" smtClean="0"/>
          </a:p>
          <a:p>
            <a:pPr lvl="1"/>
            <a:r>
              <a:rPr lang="ja-JP" altLang="en-US" sz="1467" dirty="0" smtClean="0"/>
              <a:t>メニューバー </a:t>
            </a:r>
            <a:r>
              <a:rPr lang="en-US" altLang="ja-JP" sz="1467" dirty="0" smtClean="0"/>
              <a:t>&gt; [</a:t>
            </a:r>
            <a:r>
              <a:rPr lang="ja-JP" altLang="en-US" sz="1467" dirty="0" smtClean="0"/>
              <a:t>ファイル</a:t>
            </a:r>
            <a:r>
              <a:rPr lang="en-US" altLang="ja-JP" sz="1467" dirty="0" smtClean="0"/>
              <a:t>] &gt; [</a:t>
            </a:r>
            <a:r>
              <a:rPr lang="ja-JP" altLang="en-US" sz="1467" dirty="0" smtClean="0"/>
              <a:t>新規作成</a:t>
            </a:r>
            <a:r>
              <a:rPr lang="en-US" altLang="ja-JP" sz="1467" dirty="0" smtClean="0"/>
              <a:t>(N)] &gt; [</a:t>
            </a:r>
            <a:r>
              <a:rPr lang="ja-JP" altLang="en-US" sz="1467" dirty="0" smtClean="0"/>
              <a:t>プロジェクト</a:t>
            </a:r>
            <a:r>
              <a:rPr lang="en-US" altLang="ja-JP" sz="1467" dirty="0" smtClean="0"/>
              <a:t>]</a:t>
            </a:r>
            <a:endParaRPr kumimoji="1" lang="en-US" altLang="ja-JP" sz="1467" dirty="0" smtClean="0"/>
          </a:p>
          <a:p>
            <a:endParaRPr kumimoji="1" lang="ja-JP" altLang="en-US" sz="2000" dirty="0"/>
          </a:p>
        </p:txBody>
      </p:sp>
      <p:pic>
        <p:nvPicPr>
          <p:cNvPr id="4" name="図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72580" y="3005959"/>
            <a:ext cx="7119420" cy="3673366"/>
          </a:xfrm>
          <a:prstGeom prst="rect">
            <a:avLst/>
          </a:prstGeom>
        </p:spPr>
      </p:pic>
    </p:spTree>
    <p:extLst>
      <p:ext uri="{BB962C8B-B14F-4D97-AF65-F5344CB8AC3E}">
        <p14:creationId xmlns:p14="http://schemas.microsoft.com/office/powerpoint/2010/main" val="415951931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新しくプロジェクトを作る</a:t>
            </a:r>
            <a:endParaRPr kumimoji="1" lang="ja-JP" altLang="en-US" dirty="0"/>
          </a:p>
        </p:txBody>
      </p:sp>
      <p:sp>
        <p:nvSpPr>
          <p:cNvPr id="3" name="コンテンツ プレースホルダー 2"/>
          <p:cNvSpPr>
            <a:spLocks noGrp="1"/>
          </p:cNvSpPr>
          <p:nvPr>
            <p:ph sz="half" idx="1"/>
          </p:nvPr>
        </p:nvSpPr>
        <p:spPr>
          <a:xfrm>
            <a:off x="199697" y="947573"/>
            <a:ext cx="11813627" cy="5107222"/>
          </a:xfrm>
        </p:spPr>
        <p:txBody>
          <a:bodyPr>
            <a:normAutofit/>
          </a:bodyPr>
          <a:lstStyle/>
          <a:p>
            <a:r>
              <a:rPr kumimoji="1" lang="ja-JP" altLang="en-US" sz="2000" dirty="0" smtClean="0"/>
              <a:t>テンプレートの選択</a:t>
            </a:r>
            <a:endParaRPr kumimoji="1" lang="en-US" altLang="ja-JP" sz="2000" dirty="0" smtClean="0"/>
          </a:p>
          <a:p>
            <a:pPr lvl="1"/>
            <a:r>
              <a:rPr kumimoji="1" lang="ja-JP" altLang="en-US" sz="1800" dirty="0" smtClean="0"/>
              <a:t>左のリストから</a:t>
            </a:r>
            <a:r>
              <a:rPr kumimoji="1" lang="en-US" altLang="ja-JP" sz="1800" dirty="0" smtClean="0"/>
              <a:t>[</a:t>
            </a:r>
            <a:r>
              <a:rPr kumimoji="1" lang="ja-JP" altLang="en-US" sz="1800" dirty="0" smtClean="0"/>
              <a:t>インストール済み</a:t>
            </a:r>
            <a:r>
              <a:rPr kumimoji="1" lang="en-US" altLang="ja-JP" sz="1800" dirty="0" smtClean="0"/>
              <a:t>]&gt;[</a:t>
            </a:r>
            <a:r>
              <a:rPr kumimoji="1" lang="ja-JP" altLang="en-US" sz="1800" dirty="0" smtClean="0"/>
              <a:t>テンプレート</a:t>
            </a:r>
            <a:r>
              <a:rPr kumimoji="1" lang="en-US" altLang="ja-JP" sz="1800" dirty="0" smtClean="0"/>
              <a:t>]&gt;[</a:t>
            </a:r>
            <a:r>
              <a:rPr kumimoji="1" lang="en-US" altLang="ja-JP" sz="1800" dirty="0" err="1" smtClean="0"/>
              <a:t>VisualC</a:t>
            </a:r>
            <a:r>
              <a:rPr kumimoji="1" lang="en-US" altLang="ja-JP" sz="1800" dirty="0" smtClean="0"/>
              <a:t>#]&gt;[Windows]&gt;[</a:t>
            </a:r>
            <a:r>
              <a:rPr kumimoji="1" lang="ja-JP" altLang="en-US" sz="1800" dirty="0" smtClean="0"/>
              <a:t>ユニバーサル</a:t>
            </a:r>
            <a:r>
              <a:rPr kumimoji="1" lang="en-US" altLang="ja-JP" sz="1800" dirty="0" smtClean="0"/>
              <a:t>]</a:t>
            </a:r>
          </a:p>
          <a:p>
            <a:pPr lvl="1"/>
            <a:r>
              <a:rPr lang="en-US" altLang="ja-JP" sz="1800" dirty="0" smtClean="0"/>
              <a:t>[</a:t>
            </a:r>
            <a:r>
              <a:rPr lang="ja-JP" altLang="en-US" sz="1800" dirty="0"/>
              <a:t>空白</a:t>
            </a:r>
            <a:r>
              <a:rPr lang="ja-JP" altLang="en-US" sz="1800" dirty="0" smtClean="0"/>
              <a:t>のアプリ</a:t>
            </a:r>
            <a:r>
              <a:rPr lang="en-US" altLang="ja-JP" sz="1800" dirty="0" smtClean="0"/>
              <a:t>](</a:t>
            </a:r>
            <a:r>
              <a:rPr lang="ja-JP" altLang="en-US" sz="1800" dirty="0" smtClean="0"/>
              <a:t>ユニバーサル</a:t>
            </a:r>
            <a:r>
              <a:rPr lang="en-US" altLang="ja-JP" sz="1800" dirty="0" smtClean="0"/>
              <a:t>Windows)</a:t>
            </a:r>
            <a:r>
              <a:rPr lang="ja-JP" altLang="en-US" sz="1800" dirty="0" smtClean="0"/>
              <a:t>を選択</a:t>
            </a:r>
            <a:endParaRPr lang="en-US" altLang="ja-JP" sz="1800" dirty="0" smtClean="0"/>
          </a:p>
          <a:p>
            <a:pPr lvl="1"/>
            <a:endParaRPr kumimoji="1" lang="en-US" altLang="ja-JP" sz="1800" dirty="0"/>
          </a:p>
          <a:p>
            <a:r>
              <a:rPr lang="ja-JP" altLang="en-US" sz="2000" dirty="0" smtClean="0"/>
              <a:t>名前の決定</a:t>
            </a:r>
            <a:endParaRPr lang="en-US" altLang="ja-JP" sz="2000" dirty="0" smtClean="0"/>
          </a:p>
          <a:p>
            <a:pPr lvl="1"/>
            <a:r>
              <a:rPr kumimoji="1" lang="en-US" altLang="ja-JP" sz="1800" dirty="0" smtClean="0"/>
              <a:t>[</a:t>
            </a:r>
            <a:r>
              <a:rPr kumimoji="1" lang="ja-JP" altLang="en-US" sz="1800" dirty="0" smtClean="0"/>
              <a:t>名前</a:t>
            </a:r>
            <a:r>
              <a:rPr kumimoji="1" lang="en-US" altLang="ja-JP" sz="1800" dirty="0" smtClean="0"/>
              <a:t>(N):]</a:t>
            </a:r>
            <a:r>
              <a:rPr kumimoji="1" lang="ja-JP" altLang="en-US" sz="1800" dirty="0" smtClean="0"/>
              <a:t>の欄にアプリの名前を入れる</a:t>
            </a:r>
            <a:endParaRPr kumimoji="1" lang="en-US" altLang="ja-JP" sz="1800" dirty="0" smtClean="0"/>
          </a:p>
          <a:p>
            <a:pPr lvl="1"/>
            <a:endParaRPr lang="en-US" altLang="ja-JP" sz="1800" dirty="0"/>
          </a:p>
          <a:p>
            <a:r>
              <a:rPr kumimoji="1" lang="en-US" altLang="ja-JP" sz="2000" dirty="0" smtClean="0"/>
              <a:t>[OK]</a:t>
            </a:r>
            <a:r>
              <a:rPr kumimoji="1" lang="ja-JP" altLang="en-US" sz="2000" dirty="0" smtClean="0"/>
              <a:t>ボタンを押す</a:t>
            </a:r>
            <a:endParaRPr kumimoji="1" lang="ja-JP" altLang="en-US" sz="2000" dirty="0"/>
          </a:p>
        </p:txBody>
      </p:sp>
      <p:pic>
        <p:nvPicPr>
          <p:cNvPr id="5" name="図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15643" y="2249214"/>
            <a:ext cx="6576357" cy="4608785"/>
          </a:xfrm>
          <a:prstGeom prst="rect">
            <a:avLst/>
          </a:prstGeom>
        </p:spPr>
      </p:pic>
    </p:spTree>
    <p:extLst>
      <p:ext uri="{BB962C8B-B14F-4D97-AF65-F5344CB8AC3E}">
        <p14:creationId xmlns:p14="http://schemas.microsoft.com/office/powerpoint/2010/main" val="305435883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新しくプロジェクトを作る</a:t>
            </a:r>
            <a:endParaRPr kumimoji="1" lang="ja-JP" altLang="en-US" dirty="0"/>
          </a:p>
        </p:txBody>
      </p:sp>
      <p:sp>
        <p:nvSpPr>
          <p:cNvPr id="3" name="コンテンツ プレースホルダー 2"/>
          <p:cNvSpPr>
            <a:spLocks noGrp="1"/>
          </p:cNvSpPr>
          <p:nvPr>
            <p:ph sz="half" idx="1"/>
          </p:nvPr>
        </p:nvSpPr>
        <p:spPr>
          <a:xfrm>
            <a:off x="199697" y="947573"/>
            <a:ext cx="11813627" cy="5107222"/>
          </a:xfrm>
        </p:spPr>
        <p:txBody>
          <a:bodyPr>
            <a:normAutofit/>
          </a:bodyPr>
          <a:lstStyle/>
          <a:p>
            <a:r>
              <a:rPr kumimoji="1" lang="ja-JP" altLang="en-US" sz="2000" dirty="0" smtClean="0"/>
              <a:t>テンプレートの選択</a:t>
            </a:r>
            <a:endParaRPr kumimoji="1" lang="en-US" altLang="ja-JP" sz="2000" dirty="0" smtClean="0"/>
          </a:p>
          <a:p>
            <a:pPr lvl="1"/>
            <a:r>
              <a:rPr kumimoji="1" lang="ja-JP" altLang="en-US" sz="1800" dirty="0" smtClean="0"/>
              <a:t>左のリストから</a:t>
            </a:r>
            <a:r>
              <a:rPr kumimoji="1" lang="en-US" altLang="ja-JP" sz="1800" dirty="0" smtClean="0"/>
              <a:t>[</a:t>
            </a:r>
            <a:r>
              <a:rPr kumimoji="1" lang="ja-JP" altLang="en-US" sz="1800" dirty="0" smtClean="0"/>
              <a:t>インストール済み</a:t>
            </a:r>
            <a:r>
              <a:rPr kumimoji="1" lang="en-US" altLang="ja-JP" sz="1800" dirty="0" smtClean="0"/>
              <a:t>]&gt;[</a:t>
            </a:r>
            <a:r>
              <a:rPr kumimoji="1" lang="ja-JP" altLang="en-US" sz="1800" dirty="0" smtClean="0"/>
              <a:t>テンプレート</a:t>
            </a:r>
            <a:r>
              <a:rPr kumimoji="1" lang="en-US" altLang="ja-JP" sz="1800" dirty="0" smtClean="0"/>
              <a:t>]&gt;[</a:t>
            </a:r>
            <a:r>
              <a:rPr kumimoji="1" lang="en-US" altLang="ja-JP" sz="1800" dirty="0" err="1" smtClean="0"/>
              <a:t>VisualC</a:t>
            </a:r>
            <a:r>
              <a:rPr kumimoji="1" lang="en-US" altLang="ja-JP" sz="1800" dirty="0" smtClean="0"/>
              <a:t>#]&gt;[Windows]&gt;[</a:t>
            </a:r>
            <a:r>
              <a:rPr kumimoji="1" lang="ja-JP" altLang="en-US" sz="1800" dirty="0" smtClean="0"/>
              <a:t>ユニバーサル</a:t>
            </a:r>
            <a:r>
              <a:rPr kumimoji="1" lang="en-US" altLang="ja-JP" sz="1800" dirty="0" smtClean="0"/>
              <a:t>]</a:t>
            </a:r>
          </a:p>
          <a:p>
            <a:pPr lvl="1"/>
            <a:r>
              <a:rPr lang="en-US" altLang="ja-JP" sz="1800" dirty="0" smtClean="0"/>
              <a:t>[</a:t>
            </a:r>
            <a:r>
              <a:rPr lang="ja-JP" altLang="en-US" sz="1800" dirty="0"/>
              <a:t>空白</a:t>
            </a:r>
            <a:r>
              <a:rPr lang="ja-JP" altLang="en-US" sz="1800" dirty="0" smtClean="0"/>
              <a:t>のアプリ</a:t>
            </a:r>
            <a:r>
              <a:rPr lang="en-US" altLang="ja-JP" sz="1800" dirty="0" smtClean="0"/>
              <a:t>](</a:t>
            </a:r>
            <a:r>
              <a:rPr lang="ja-JP" altLang="en-US" sz="1800" dirty="0" smtClean="0"/>
              <a:t>ユニバーサル</a:t>
            </a:r>
            <a:r>
              <a:rPr lang="en-US" altLang="ja-JP" sz="1800" dirty="0" smtClean="0"/>
              <a:t>Windows)</a:t>
            </a:r>
            <a:r>
              <a:rPr lang="ja-JP" altLang="en-US" sz="1800" dirty="0" smtClean="0"/>
              <a:t>を選択</a:t>
            </a:r>
            <a:endParaRPr lang="en-US" altLang="ja-JP" sz="1800" dirty="0" smtClean="0"/>
          </a:p>
          <a:p>
            <a:pPr lvl="1"/>
            <a:endParaRPr kumimoji="1" lang="en-US" altLang="ja-JP" sz="1800" dirty="0"/>
          </a:p>
          <a:p>
            <a:r>
              <a:rPr lang="ja-JP" altLang="en-US" sz="2000" dirty="0" smtClean="0"/>
              <a:t>名前の決定</a:t>
            </a:r>
            <a:endParaRPr lang="en-US" altLang="ja-JP" sz="2000" dirty="0" smtClean="0"/>
          </a:p>
          <a:p>
            <a:pPr lvl="1"/>
            <a:r>
              <a:rPr kumimoji="1" lang="en-US" altLang="ja-JP" sz="1800" dirty="0" smtClean="0"/>
              <a:t>[</a:t>
            </a:r>
            <a:r>
              <a:rPr kumimoji="1" lang="ja-JP" altLang="en-US" sz="1800" dirty="0" smtClean="0"/>
              <a:t>名前</a:t>
            </a:r>
            <a:r>
              <a:rPr kumimoji="1" lang="en-US" altLang="ja-JP" sz="1800" dirty="0" smtClean="0"/>
              <a:t>(N):]</a:t>
            </a:r>
            <a:r>
              <a:rPr kumimoji="1" lang="ja-JP" altLang="en-US" sz="1800" dirty="0" smtClean="0"/>
              <a:t>の欄にアプリの名前を入れる</a:t>
            </a:r>
            <a:endParaRPr kumimoji="1" lang="en-US" altLang="ja-JP" sz="1800" dirty="0" smtClean="0"/>
          </a:p>
          <a:p>
            <a:pPr lvl="1"/>
            <a:endParaRPr lang="en-US" altLang="ja-JP" sz="1800" dirty="0"/>
          </a:p>
          <a:p>
            <a:r>
              <a:rPr kumimoji="1" lang="en-US" altLang="ja-JP" sz="2000" dirty="0" smtClean="0"/>
              <a:t>[OK]</a:t>
            </a:r>
            <a:r>
              <a:rPr kumimoji="1" lang="ja-JP" altLang="en-US" sz="2000" dirty="0" smtClean="0"/>
              <a:t>ボタンを押す</a:t>
            </a:r>
            <a:endParaRPr kumimoji="1" lang="ja-JP" altLang="en-US" sz="2000" dirty="0"/>
          </a:p>
        </p:txBody>
      </p:sp>
      <p:pic>
        <p:nvPicPr>
          <p:cNvPr id="5" name="図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15643" y="2249214"/>
            <a:ext cx="6576357" cy="4608785"/>
          </a:xfrm>
          <a:prstGeom prst="rect">
            <a:avLst/>
          </a:prstGeom>
        </p:spPr>
      </p:pic>
    </p:spTree>
    <p:extLst>
      <p:ext uri="{BB962C8B-B14F-4D97-AF65-F5344CB8AC3E}">
        <p14:creationId xmlns:p14="http://schemas.microsoft.com/office/powerpoint/2010/main" val="160517175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アプリの基本形を作る</a:t>
            </a:r>
            <a:endParaRPr kumimoji="1" lang="ja-JP" altLang="en-US" dirty="0"/>
          </a:p>
        </p:txBody>
      </p:sp>
      <p:sp>
        <p:nvSpPr>
          <p:cNvPr id="3" name="コンテンツ プレースホルダー 2"/>
          <p:cNvSpPr>
            <a:spLocks noGrp="1"/>
          </p:cNvSpPr>
          <p:nvPr>
            <p:ph sz="half" idx="1"/>
          </p:nvPr>
        </p:nvSpPr>
        <p:spPr>
          <a:xfrm>
            <a:off x="199697" y="947573"/>
            <a:ext cx="11813627" cy="5107222"/>
          </a:xfrm>
        </p:spPr>
        <p:txBody>
          <a:bodyPr>
            <a:normAutofit/>
          </a:bodyPr>
          <a:lstStyle/>
          <a:p>
            <a:r>
              <a:rPr kumimoji="1" lang="en-US" altLang="ja-JP" sz="2000" dirty="0" smtClean="0"/>
              <a:t>XAML</a:t>
            </a:r>
            <a:r>
              <a:rPr kumimoji="1" lang="ja-JP" altLang="en-US" sz="2000" dirty="0" smtClean="0"/>
              <a:t>デザイナーで画面を作る</a:t>
            </a:r>
            <a:endParaRPr kumimoji="1" lang="en-US" altLang="ja-JP" sz="2000" dirty="0" smtClean="0"/>
          </a:p>
          <a:p>
            <a:pPr lvl="1"/>
            <a:r>
              <a:rPr lang="en-US" altLang="ja-JP" sz="1467" dirty="0" err="1" smtClean="0"/>
              <a:t>MainPage.xaml</a:t>
            </a:r>
            <a:r>
              <a:rPr lang="ja-JP" altLang="en-US" sz="1467" dirty="0" smtClean="0"/>
              <a:t>ファイルを開く</a:t>
            </a:r>
            <a:endParaRPr lang="en-US" altLang="ja-JP" sz="1467" dirty="0" smtClean="0"/>
          </a:p>
          <a:p>
            <a:pPr lvl="1"/>
            <a:r>
              <a:rPr kumimoji="1" lang="ja-JP" altLang="en-US" sz="1467" dirty="0" smtClean="0"/>
              <a:t>左の</a:t>
            </a:r>
            <a:r>
              <a:rPr kumimoji="1" lang="en-US" altLang="ja-JP" sz="1467" dirty="0" smtClean="0"/>
              <a:t>[</a:t>
            </a:r>
            <a:r>
              <a:rPr kumimoji="1" lang="ja-JP" altLang="en-US" sz="1467" dirty="0" smtClean="0"/>
              <a:t>ツールボックス</a:t>
            </a:r>
            <a:r>
              <a:rPr kumimoji="1" lang="en-US" altLang="ja-JP" sz="1467" dirty="0" smtClean="0"/>
              <a:t>]</a:t>
            </a:r>
            <a:r>
              <a:rPr kumimoji="1" lang="ja-JP" altLang="en-US" sz="1467" dirty="0" smtClean="0"/>
              <a:t>から、</a:t>
            </a:r>
            <a:r>
              <a:rPr lang="en-US" altLang="ja-JP" sz="1467" dirty="0" smtClean="0"/>
              <a:t>[Button]</a:t>
            </a:r>
            <a:r>
              <a:rPr lang="ja-JP" altLang="en-US" sz="1467" dirty="0" smtClean="0"/>
              <a:t>を</a:t>
            </a:r>
            <a:r>
              <a:rPr lang="en-US" altLang="ja-JP" sz="1467" dirty="0" smtClean="0"/>
              <a:t>XAML</a:t>
            </a:r>
            <a:r>
              <a:rPr lang="ja-JP" altLang="en-US" sz="1467" dirty="0" smtClean="0"/>
              <a:t>画面にドラッグアンドドロップ</a:t>
            </a:r>
            <a:endParaRPr lang="en-US" altLang="ja-JP" sz="1467" dirty="0" smtClean="0"/>
          </a:p>
          <a:p>
            <a:pPr lvl="1"/>
            <a:r>
              <a:rPr lang="ja-JP" altLang="en-US" sz="1467" dirty="0"/>
              <a:t>画面</a:t>
            </a:r>
            <a:r>
              <a:rPr lang="ja-JP" altLang="en-US" sz="1467" dirty="0" smtClean="0"/>
              <a:t>の好きな位置に好きなコンポーネントを配置していく</a:t>
            </a:r>
            <a:endParaRPr kumimoji="1" lang="ja-JP" altLang="en-US" sz="1467" dirty="0"/>
          </a:p>
        </p:txBody>
      </p:sp>
      <p:pic>
        <p:nvPicPr>
          <p:cNvPr id="4" name="図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14962" y="2344767"/>
            <a:ext cx="6376638" cy="4440497"/>
          </a:xfrm>
          <a:prstGeom prst="rect">
            <a:avLst/>
          </a:prstGeom>
        </p:spPr>
      </p:pic>
    </p:spTree>
    <p:extLst>
      <p:ext uri="{BB962C8B-B14F-4D97-AF65-F5344CB8AC3E}">
        <p14:creationId xmlns:p14="http://schemas.microsoft.com/office/powerpoint/2010/main" val="234762569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45772" y="3181089"/>
            <a:ext cx="6660213" cy="3749647"/>
          </a:xfrm>
          <a:prstGeom prst="rect">
            <a:avLst/>
          </a:prstGeom>
        </p:spPr>
      </p:pic>
      <p:sp>
        <p:nvSpPr>
          <p:cNvPr id="2" name="タイトル 1"/>
          <p:cNvSpPr>
            <a:spLocks noGrp="1"/>
          </p:cNvSpPr>
          <p:nvPr>
            <p:ph type="title"/>
          </p:nvPr>
        </p:nvSpPr>
        <p:spPr/>
        <p:txBody>
          <a:bodyPr/>
          <a:lstStyle/>
          <a:p>
            <a:r>
              <a:rPr kumimoji="1" lang="ja-JP" altLang="en-US" dirty="0" smtClean="0"/>
              <a:t>アプリの基本形を作る</a:t>
            </a:r>
            <a:endParaRPr kumimoji="1" lang="ja-JP" altLang="en-US" dirty="0"/>
          </a:p>
        </p:txBody>
      </p:sp>
      <p:sp>
        <p:nvSpPr>
          <p:cNvPr id="3" name="コンテンツ プレースホルダー 2"/>
          <p:cNvSpPr>
            <a:spLocks noGrp="1"/>
          </p:cNvSpPr>
          <p:nvPr>
            <p:ph sz="half" idx="1"/>
          </p:nvPr>
        </p:nvSpPr>
        <p:spPr>
          <a:xfrm>
            <a:off x="199697" y="947573"/>
            <a:ext cx="11813627" cy="5107222"/>
          </a:xfrm>
        </p:spPr>
        <p:txBody>
          <a:bodyPr>
            <a:normAutofit/>
          </a:bodyPr>
          <a:lstStyle/>
          <a:p>
            <a:r>
              <a:rPr kumimoji="1" lang="en-US" altLang="ja-JP" sz="2000" dirty="0" smtClean="0"/>
              <a:t>UI</a:t>
            </a:r>
            <a:r>
              <a:rPr kumimoji="1" lang="ja-JP" altLang="en-US" sz="2000" dirty="0" smtClean="0"/>
              <a:t>コンポーネントのプロパティを編集する</a:t>
            </a:r>
            <a:endParaRPr kumimoji="1" lang="en-US" altLang="ja-JP" sz="2000" dirty="0" smtClean="0"/>
          </a:p>
          <a:p>
            <a:pPr lvl="1"/>
            <a:r>
              <a:rPr kumimoji="1" lang="en-US" altLang="ja-JP" sz="1600" dirty="0" smtClean="0"/>
              <a:t>UI</a:t>
            </a:r>
            <a:r>
              <a:rPr kumimoji="1" lang="ja-JP" altLang="en-US" sz="1600" dirty="0" smtClean="0"/>
              <a:t>コンポーネントの各種設定となる</a:t>
            </a:r>
            <a:endParaRPr kumimoji="1" lang="en-US" altLang="ja-JP" sz="1600" dirty="0" smtClean="0"/>
          </a:p>
          <a:p>
            <a:pPr lvl="1"/>
            <a:r>
              <a:rPr kumimoji="1" lang="ja-JP" altLang="en-US" sz="1600" dirty="0" smtClean="0"/>
              <a:t>名前</a:t>
            </a:r>
            <a:r>
              <a:rPr lang="ja-JP" altLang="en-US" sz="1600" dirty="0" smtClean="0"/>
              <a:t>、</a:t>
            </a:r>
            <a:r>
              <a:rPr lang="en-US" altLang="ja-JP" sz="1600" dirty="0" smtClean="0"/>
              <a:t>Content</a:t>
            </a:r>
            <a:r>
              <a:rPr lang="ja-JP" altLang="en-US" sz="1600" dirty="0" err="1" smtClean="0"/>
              <a:t>、</a:t>
            </a:r>
            <a:r>
              <a:rPr lang="en-US" altLang="ja-JP" sz="1600" dirty="0" smtClean="0"/>
              <a:t>Background </a:t>
            </a:r>
            <a:r>
              <a:rPr lang="en-US" altLang="ja-JP" sz="1600" dirty="0" err="1" smtClean="0"/>
              <a:t>etc</a:t>
            </a:r>
            <a:r>
              <a:rPr lang="en-US" altLang="ja-JP" sz="1600" dirty="0" smtClean="0"/>
              <a:t>…</a:t>
            </a:r>
          </a:p>
          <a:p>
            <a:r>
              <a:rPr kumimoji="1" lang="en-US" altLang="ja-JP" sz="1933" dirty="0" smtClean="0"/>
              <a:t>UI</a:t>
            </a:r>
            <a:r>
              <a:rPr kumimoji="1" lang="ja-JP" altLang="en-US" sz="1933" dirty="0" smtClean="0"/>
              <a:t>コンポーネントのイベントを登録する</a:t>
            </a:r>
            <a:endParaRPr kumimoji="1" lang="en-US" altLang="ja-JP" sz="1933" dirty="0" smtClean="0"/>
          </a:p>
          <a:p>
            <a:pPr lvl="1"/>
            <a:r>
              <a:rPr kumimoji="1" lang="en-US" altLang="ja-JP" sz="1600" dirty="0" smtClean="0"/>
              <a:t>UI</a:t>
            </a:r>
            <a:r>
              <a:rPr kumimoji="1" lang="ja-JP" altLang="en-US" sz="1600" dirty="0" smtClean="0"/>
              <a:t>コンポーネントに起こるさまざまなイベントを受け取る</a:t>
            </a:r>
            <a:endParaRPr kumimoji="1" lang="en-US" altLang="ja-JP" sz="1600" dirty="0" smtClean="0"/>
          </a:p>
          <a:p>
            <a:pPr lvl="1"/>
            <a:r>
              <a:rPr kumimoji="1" lang="en-US" altLang="ja-JP" sz="1600" dirty="0" smtClean="0"/>
              <a:t>Button</a:t>
            </a:r>
            <a:r>
              <a:rPr kumimoji="1" lang="ja-JP" altLang="en-US" sz="1600" dirty="0" smtClean="0"/>
              <a:t>の場合 </a:t>
            </a:r>
            <a:r>
              <a:rPr kumimoji="1" lang="en-US" altLang="ja-JP" sz="1600" dirty="0" smtClean="0"/>
              <a:t>-&gt; Click</a:t>
            </a:r>
            <a:r>
              <a:rPr kumimoji="1" lang="ja-JP" altLang="en-US" sz="1600" dirty="0" smtClean="0"/>
              <a:t>イベントをダブルクリック</a:t>
            </a:r>
            <a:endParaRPr kumimoji="1" lang="en-US" altLang="ja-JP" sz="1600" dirty="0" smtClean="0"/>
          </a:p>
        </p:txBody>
      </p:sp>
    </p:spTree>
    <p:extLst>
      <p:ext uri="{BB962C8B-B14F-4D97-AF65-F5344CB8AC3E}">
        <p14:creationId xmlns:p14="http://schemas.microsoft.com/office/powerpoint/2010/main" val="378379271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アプリの基本形を作る</a:t>
            </a:r>
            <a:endParaRPr kumimoji="1" lang="ja-JP" altLang="en-US" dirty="0"/>
          </a:p>
        </p:txBody>
      </p:sp>
      <p:sp>
        <p:nvSpPr>
          <p:cNvPr id="3" name="コンテンツ プレースホルダー 2"/>
          <p:cNvSpPr>
            <a:spLocks noGrp="1"/>
          </p:cNvSpPr>
          <p:nvPr>
            <p:ph sz="half" idx="1"/>
          </p:nvPr>
        </p:nvSpPr>
        <p:spPr>
          <a:xfrm>
            <a:off x="199697" y="947573"/>
            <a:ext cx="11813627" cy="5107222"/>
          </a:xfrm>
        </p:spPr>
        <p:txBody>
          <a:bodyPr>
            <a:normAutofit/>
          </a:bodyPr>
          <a:lstStyle/>
          <a:p>
            <a:r>
              <a:rPr kumimoji="1" lang="ja-JP" altLang="en-US" sz="2000" dirty="0" smtClean="0"/>
              <a:t>イベントを受け取った後の処理を書く</a:t>
            </a:r>
            <a:endParaRPr kumimoji="1" lang="en-US" altLang="ja-JP" sz="2000" dirty="0" smtClean="0"/>
          </a:p>
          <a:p>
            <a:pPr lvl="1"/>
            <a:r>
              <a:rPr lang="ja-JP" altLang="en-US" sz="1600" dirty="0" smtClean="0"/>
              <a:t>イベントをダブルクリックすると</a:t>
            </a:r>
            <a:r>
              <a:rPr lang="en-US" altLang="ja-JP" sz="1600" dirty="0" err="1" smtClean="0"/>
              <a:t>MainPage.xaml.cs</a:t>
            </a:r>
            <a:r>
              <a:rPr lang="ja-JP" altLang="en-US" sz="1600" dirty="0" smtClean="0"/>
              <a:t>に移る</a:t>
            </a:r>
            <a:endParaRPr lang="en-US" altLang="ja-JP" sz="1600" dirty="0" smtClean="0"/>
          </a:p>
          <a:p>
            <a:pPr lvl="1"/>
            <a:r>
              <a:rPr kumimoji="1" lang="ja-JP" altLang="en-US" sz="1600" dirty="0" smtClean="0"/>
              <a:t>イベントが発生したときに実行されるメソッドが自動生成されるので実行したい処理を書く</a:t>
            </a:r>
            <a:endParaRPr kumimoji="1" lang="en-US" altLang="ja-JP" sz="1600" dirty="0" smtClean="0"/>
          </a:p>
          <a:p>
            <a:pPr lvl="1"/>
            <a:r>
              <a:rPr lang="ja-JP" altLang="en-US" sz="1600" dirty="0" smtClean="0"/>
              <a:t>下図の場合、ボタンに表示されている文字を「</a:t>
            </a:r>
            <a:r>
              <a:rPr lang="en-US" altLang="ja-JP" sz="1600" dirty="0" err="1" smtClean="0"/>
              <a:t>Hello,World</a:t>
            </a:r>
            <a:r>
              <a:rPr lang="en-US" altLang="ja-JP" sz="1600" dirty="0" smtClean="0"/>
              <a:t>!</a:t>
            </a:r>
            <a:r>
              <a:rPr lang="ja-JP" altLang="en-US" sz="1600" dirty="0" smtClean="0"/>
              <a:t>」にする</a:t>
            </a:r>
            <a:endParaRPr kumimoji="1" lang="en-US" altLang="ja-JP" sz="1600" dirty="0" smtClean="0"/>
          </a:p>
        </p:txBody>
      </p:sp>
      <p:pic>
        <p:nvPicPr>
          <p:cNvPr id="4" name="図 3"/>
          <p:cNvPicPr>
            <a:picLocks noChangeAspect="1"/>
          </p:cNvPicPr>
          <p:nvPr/>
        </p:nvPicPr>
        <p:blipFill>
          <a:blip r:embed="rId2"/>
          <a:stretch>
            <a:fillRect/>
          </a:stretch>
        </p:blipFill>
        <p:spPr>
          <a:xfrm>
            <a:off x="2792809" y="3245353"/>
            <a:ext cx="6627402" cy="2809442"/>
          </a:xfrm>
          <a:prstGeom prst="rect">
            <a:avLst/>
          </a:prstGeom>
        </p:spPr>
      </p:pic>
    </p:spTree>
    <p:extLst>
      <p:ext uri="{BB962C8B-B14F-4D97-AF65-F5344CB8AC3E}">
        <p14:creationId xmlns:p14="http://schemas.microsoft.com/office/powerpoint/2010/main" val="247625961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実行方法</a:t>
            </a:r>
            <a:endParaRPr kumimoji="1" lang="ja-JP" altLang="en-US" dirty="0"/>
          </a:p>
        </p:txBody>
      </p:sp>
      <p:sp>
        <p:nvSpPr>
          <p:cNvPr id="3" name="コンテンツ プレースホルダー 2"/>
          <p:cNvSpPr>
            <a:spLocks noGrp="1"/>
          </p:cNvSpPr>
          <p:nvPr>
            <p:ph sz="half" idx="1"/>
          </p:nvPr>
        </p:nvSpPr>
        <p:spPr>
          <a:xfrm>
            <a:off x="602506" y="1096151"/>
            <a:ext cx="10972800" cy="1563922"/>
          </a:xfrm>
        </p:spPr>
        <p:txBody>
          <a:bodyPr>
            <a:normAutofit/>
          </a:bodyPr>
          <a:lstStyle/>
          <a:p>
            <a:r>
              <a:rPr kumimoji="1" lang="ja-JP" altLang="en-US" sz="2400" dirty="0" smtClean="0"/>
              <a:t>アプリの実行方法</a:t>
            </a:r>
            <a:endParaRPr lang="en-US" altLang="ja-JP" sz="2400" dirty="0"/>
          </a:p>
          <a:p>
            <a:pPr lvl="1"/>
            <a:r>
              <a:rPr lang="ja-JP" altLang="en-US" sz="1867" dirty="0" smtClean="0"/>
              <a:t>ツールバーにある</a:t>
            </a:r>
            <a:r>
              <a:rPr lang="en-US" altLang="ja-JP" sz="1867" dirty="0" smtClean="0"/>
              <a:t>[</a:t>
            </a:r>
            <a:r>
              <a:rPr lang="ja-JP" altLang="en-US" sz="1867" dirty="0" smtClean="0"/>
              <a:t>ローカルコンピューター</a:t>
            </a:r>
            <a:r>
              <a:rPr lang="en-US" altLang="ja-JP" sz="1867" dirty="0" smtClean="0"/>
              <a:t>]</a:t>
            </a:r>
            <a:r>
              <a:rPr lang="ja-JP" altLang="en-US" sz="1867" dirty="0" smtClean="0"/>
              <a:t>をクリック</a:t>
            </a:r>
            <a:endParaRPr kumimoji="1" lang="ja-JP" altLang="en-US" sz="1867" dirty="0"/>
          </a:p>
        </p:txBody>
      </p:sp>
      <p:pic>
        <p:nvPicPr>
          <p:cNvPr id="4" name="図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41460" y="2826328"/>
            <a:ext cx="7903051" cy="3671672"/>
          </a:xfrm>
          <a:prstGeom prst="rect">
            <a:avLst/>
          </a:prstGeom>
        </p:spPr>
      </p:pic>
    </p:spTree>
    <p:extLst>
      <p:ext uri="{BB962C8B-B14F-4D97-AF65-F5344CB8AC3E}">
        <p14:creationId xmlns:p14="http://schemas.microsoft.com/office/powerpoint/2010/main" val="61041341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実行</a:t>
            </a:r>
            <a:r>
              <a:rPr lang="ja-JP" altLang="en-US" dirty="0"/>
              <a:t>方法</a:t>
            </a:r>
            <a:endParaRPr kumimoji="1" lang="ja-JP" altLang="en-US" dirty="0"/>
          </a:p>
        </p:txBody>
      </p:sp>
      <p:sp>
        <p:nvSpPr>
          <p:cNvPr id="3" name="コンテンツ プレースホルダー 2"/>
          <p:cNvSpPr>
            <a:spLocks noGrp="1"/>
          </p:cNvSpPr>
          <p:nvPr>
            <p:ph sz="half" idx="1"/>
          </p:nvPr>
        </p:nvSpPr>
        <p:spPr>
          <a:xfrm>
            <a:off x="602506" y="1246909"/>
            <a:ext cx="11421209" cy="4464986"/>
          </a:xfrm>
        </p:spPr>
        <p:txBody>
          <a:bodyPr>
            <a:normAutofit/>
          </a:bodyPr>
          <a:lstStyle/>
          <a:p>
            <a:r>
              <a:rPr kumimoji="1" lang="en-US" altLang="ja-JP" sz="2000" dirty="0" err="1" smtClean="0"/>
              <a:t>Hello,World</a:t>
            </a:r>
            <a:r>
              <a:rPr lang="en-US" altLang="ja-JP" sz="2000" dirty="0"/>
              <a:t>!</a:t>
            </a:r>
            <a:endParaRPr kumimoji="1" lang="en-US" altLang="ja-JP" sz="1600" dirty="0" smtClean="0"/>
          </a:p>
        </p:txBody>
      </p:sp>
      <p:pic>
        <p:nvPicPr>
          <p:cNvPr id="5" name="図 4"/>
          <p:cNvPicPr>
            <a:picLocks noChangeAspect="1"/>
          </p:cNvPicPr>
          <p:nvPr/>
        </p:nvPicPr>
        <p:blipFill>
          <a:blip r:embed="rId2"/>
          <a:stretch>
            <a:fillRect/>
          </a:stretch>
        </p:blipFill>
        <p:spPr>
          <a:xfrm>
            <a:off x="2483427" y="1923182"/>
            <a:ext cx="6660139" cy="4564207"/>
          </a:xfrm>
          <a:prstGeom prst="rect">
            <a:avLst/>
          </a:prstGeom>
        </p:spPr>
      </p:pic>
    </p:spTree>
    <p:extLst>
      <p:ext uri="{BB962C8B-B14F-4D97-AF65-F5344CB8AC3E}">
        <p14:creationId xmlns:p14="http://schemas.microsoft.com/office/powerpoint/2010/main" val="230218950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pPr algn="ctr"/>
            <a:r>
              <a:rPr lang="ja-JP" altLang="en-US" dirty="0" smtClean="0"/>
              <a:t>さらに学ぶには</a:t>
            </a:r>
            <a:endParaRPr kumimoji="1" lang="ja-JP" altLang="en-US" dirty="0"/>
          </a:p>
        </p:txBody>
      </p:sp>
      <p:sp>
        <p:nvSpPr>
          <p:cNvPr id="3" name="テキスト プレースホルダー 2"/>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203730757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目次</a:t>
            </a:r>
            <a:endParaRPr kumimoji="1" lang="ja-JP" altLang="en-US" dirty="0"/>
          </a:p>
        </p:txBody>
      </p:sp>
      <p:sp>
        <p:nvSpPr>
          <p:cNvPr id="3" name="コンテンツ プレースホルダー 2"/>
          <p:cNvSpPr>
            <a:spLocks noGrp="1"/>
          </p:cNvSpPr>
          <p:nvPr>
            <p:ph sz="half" idx="1"/>
          </p:nvPr>
        </p:nvSpPr>
        <p:spPr>
          <a:xfrm>
            <a:off x="609600" y="1016000"/>
            <a:ext cx="10972800" cy="5346700"/>
          </a:xfrm>
        </p:spPr>
        <p:txBody>
          <a:bodyPr>
            <a:normAutofit fontScale="85000" lnSpcReduction="20000"/>
          </a:bodyPr>
          <a:lstStyle/>
          <a:p>
            <a:r>
              <a:rPr lang="ja-JP" altLang="en-US" sz="2400" dirty="0"/>
              <a:t>概要</a:t>
            </a:r>
            <a:endParaRPr lang="en-US" altLang="ja-JP" sz="2400" dirty="0"/>
          </a:p>
          <a:p>
            <a:pPr lvl="1"/>
            <a:r>
              <a:rPr lang="en-US" altLang="ja-JP" sz="2000" dirty="0" smtClean="0"/>
              <a:t>Universal Windows Platform</a:t>
            </a:r>
            <a:r>
              <a:rPr lang="ja-JP" altLang="en-US" sz="2000" dirty="0" smtClean="0"/>
              <a:t>と</a:t>
            </a:r>
            <a:r>
              <a:rPr lang="ja-JP" altLang="en-US" sz="2000" dirty="0"/>
              <a:t>は</a:t>
            </a:r>
            <a:endParaRPr lang="en-US" altLang="ja-JP" sz="2000" dirty="0"/>
          </a:p>
          <a:p>
            <a:pPr lvl="1"/>
            <a:r>
              <a:rPr lang="ja-JP" altLang="en-US" sz="2000" dirty="0"/>
              <a:t>必要な開発環境</a:t>
            </a:r>
            <a:endParaRPr lang="en-US" altLang="ja-JP" sz="2000" dirty="0"/>
          </a:p>
          <a:p>
            <a:pPr lvl="1"/>
            <a:r>
              <a:rPr lang="ja-JP" altLang="en-US" sz="2000" dirty="0"/>
              <a:t>競合製品と比べて</a:t>
            </a:r>
            <a:endParaRPr lang="en-US" altLang="ja-JP" sz="2000" dirty="0"/>
          </a:p>
          <a:p>
            <a:pPr lvl="1"/>
            <a:r>
              <a:rPr lang="ja-JP" altLang="en-US" sz="2000" dirty="0"/>
              <a:t>学生にとってうれしいこと</a:t>
            </a:r>
            <a:endParaRPr lang="en-US" altLang="ja-JP" sz="2000" dirty="0"/>
          </a:p>
          <a:p>
            <a:pPr lvl="1"/>
            <a:r>
              <a:rPr lang="ja-JP" altLang="en-US" sz="2000" dirty="0"/>
              <a:t>無料でできること、できないこと</a:t>
            </a:r>
            <a:endParaRPr lang="en-US" altLang="ja-JP" sz="2000" dirty="0"/>
          </a:p>
          <a:p>
            <a:r>
              <a:rPr lang="ja-JP" altLang="en-US" sz="2400" dirty="0"/>
              <a:t>開発入門</a:t>
            </a:r>
            <a:endParaRPr lang="en-US" altLang="ja-JP" sz="2400" dirty="0"/>
          </a:p>
          <a:p>
            <a:pPr lvl="1"/>
            <a:r>
              <a:rPr lang="ja-JP" altLang="en-US" sz="2000" dirty="0"/>
              <a:t>開発環境構築方法</a:t>
            </a:r>
            <a:endParaRPr lang="en-US" altLang="ja-JP" sz="2000" dirty="0"/>
          </a:p>
          <a:p>
            <a:pPr lvl="1"/>
            <a:r>
              <a:rPr lang="ja-JP" altLang="en-US" sz="2000" dirty="0"/>
              <a:t>新しくプロジェクトを</a:t>
            </a:r>
            <a:r>
              <a:rPr lang="ja-JP" altLang="en-US" sz="2000" dirty="0" smtClean="0"/>
              <a:t>作る</a:t>
            </a:r>
            <a:endParaRPr lang="en-US" altLang="ja-JP" sz="2000" dirty="0" smtClean="0"/>
          </a:p>
          <a:p>
            <a:pPr lvl="1"/>
            <a:r>
              <a:rPr lang="ja-JP" altLang="en-US" sz="2000" dirty="0" smtClean="0"/>
              <a:t>実行方法</a:t>
            </a:r>
            <a:endParaRPr lang="en-US" altLang="ja-JP" sz="2000" dirty="0"/>
          </a:p>
          <a:p>
            <a:pPr lvl="1"/>
            <a:r>
              <a:rPr lang="ja-JP" altLang="en-US" sz="2000" dirty="0"/>
              <a:t>デモ</a:t>
            </a:r>
            <a:endParaRPr lang="en-US" altLang="ja-JP" sz="2000" dirty="0"/>
          </a:p>
          <a:p>
            <a:r>
              <a:rPr lang="ja-JP" altLang="en-US" sz="2400" dirty="0"/>
              <a:t>さらに学ぶに</a:t>
            </a:r>
            <a:r>
              <a:rPr lang="ja-JP" altLang="en-US" sz="2400" dirty="0" smtClean="0"/>
              <a:t>は</a:t>
            </a:r>
            <a:endParaRPr lang="en-US" altLang="ja-JP" sz="2400" dirty="0" smtClean="0"/>
          </a:p>
          <a:p>
            <a:pPr lvl="1"/>
            <a:r>
              <a:rPr lang="ja-JP" altLang="en-US" sz="1900" dirty="0" smtClean="0"/>
              <a:t>公式サイトの見方</a:t>
            </a:r>
            <a:endParaRPr lang="en-US" altLang="ja-JP" sz="1900" dirty="0"/>
          </a:p>
          <a:p>
            <a:pPr lvl="1"/>
            <a:r>
              <a:rPr lang="ja-JP" altLang="en-US" sz="2000" dirty="0"/>
              <a:t>見るべき入門サイト、情報源</a:t>
            </a:r>
            <a:endParaRPr lang="en-US" altLang="ja-JP" sz="2000" dirty="0"/>
          </a:p>
          <a:p>
            <a:pPr lvl="1"/>
            <a:r>
              <a:rPr lang="ja-JP" altLang="en-US" sz="2000" dirty="0"/>
              <a:t>ユーザーコミュニティ</a:t>
            </a:r>
            <a:endParaRPr lang="en-US" altLang="ja-JP" sz="2000" dirty="0"/>
          </a:p>
          <a:p>
            <a:endParaRPr kumimoji="1" lang="ja-JP" altLang="en-US" dirty="0"/>
          </a:p>
        </p:txBody>
      </p:sp>
    </p:spTree>
    <p:extLst>
      <p:ext uri="{BB962C8B-B14F-4D97-AF65-F5344CB8AC3E}">
        <p14:creationId xmlns:p14="http://schemas.microsoft.com/office/powerpoint/2010/main" val="128050633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左矢印 5"/>
          <p:cNvSpPr/>
          <p:nvPr/>
        </p:nvSpPr>
        <p:spPr>
          <a:xfrm>
            <a:off x="710617" y="3119607"/>
            <a:ext cx="10410093" cy="1654901"/>
          </a:xfrm>
          <a:prstGeom prst="leftArrow">
            <a:avLst/>
          </a:prstGeom>
          <a:solidFill>
            <a:schemeClr val="bg2">
              <a:lumMod val="9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p:ph type="title"/>
          </p:nvPr>
        </p:nvSpPr>
        <p:spPr/>
        <p:txBody>
          <a:bodyPr/>
          <a:lstStyle/>
          <a:p>
            <a:r>
              <a:rPr lang="ja-JP" altLang="en-US" dirty="0" smtClean="0"/>
              <a:t>ゲームプログラミングについて</a:t>
            </a:r>
            <a:endParaRPr kumimoji="1" lang="ja-JP" altLang="en-US" dirty="0"/>
          </a:p>
        </p:txBody>
      </p:sp>
      <p:sp>
        <p:nvSpPr>
          <p:cNvPr id="3" name="コンテンツ プレースホルダー 2"/>
          <p:cNvSpPr>
            <a:spLocks noGrp="1"/>
          </p:cNvSpPr>
          <p:nvPr>
            <p:ph sz="half" idx="1"/>
          </p:nvPr>
        </p:nvSpPr>
        <p:spPr>
          <a:xfrm>
            <a:off x="512466" y="1075174"/>
            <a:ext cx="11069934" cy="5050992"/>
          </a:xfrm>
        </p:spPr>
        <p:txBody>
          <a:bodyPr>
            <a:normAutofit/>
          </a:bodyPr>
          <a:lstStyle/>
          <a:p>
            <a:r>
              <a:rPr kumimoji="1" lang="en-US" altLang="ja-JP" sz="2800" dirty="0" smtClean="0"/>
              <a:t>Universal Windows Platform</a:t>
            </a:r>
            <a:r>
              <a:rPr kumimoji="1" lang="ja-JP" altLang="en-US" sz="2800" dirty="0" smtClean="0"/>
              <a:t>でゲームを作る方法</a:t>
            </a:r>
            <a:endParaRPr kumimoji="1" lang="ja-JP" altLang="en-US" sz="2800" dirty="0"/>
          </a:p>
        </p:txBody>
      </p:sp>
      <p:pic>
        <p:nvPicPr>
          <p:cNvPr id="1026" name="Picture 2" descr="http://blogs-images.forbes.com/jasonevangelho/files/2015/03/directx-12-logo.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36913" y="1825161"/>
            <a:ext cx="2130252" cy="1597690"/>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1869002" y="3600669"/>
            <a:ext cx="1266074" cy="515007"/>
          </a:xfrm>
          <a:prstGeom prst="rect">
            <a:avLst/>
          </a:prstGeom>
          <a:solidFill>
            <a:schemeClr val="tx1">
              <a:lumMod val="75000"/>
              <a:lumOff val="2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sz="2400" b="1" dirty="0" smtClean="0"/>
              <a:t>C++</a:t>
            </a:r>
            <a:endParaRPr kumimoji="1" lang="ja-JP" altLang="en-US" sz="2400" b="1" dirty="0"/>
          </a:p>
        </p:txBody>
      </p:sp>
      <p:pic>
        <p:nvPicPr>
          <p:cNvPr id="1028" name="Picture 4" descr="http://japan.unity3d.com/resources/favicons/fb-ic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53994" y="1409390"/>
            <a:ext cx="2270510" cy="2270510"/>
          </a:xfrm>
          <a:prstGeom prst="rect">
            <a:avLst/>
          </a:prstGeom>
          <a:noFill/>
          <a:extLst>
            <a:ext uri="{909E8E84-426E-40DD-AFC4-6F175D3DCCD1}">
              <a14:hiddenFill xmlns:a14="http://schemas.microsoft.com/office/drawing/2010/main">
                <a:solidFill>
                  <a:srgbClr val="FFFFFF"/>
                </a:solidFill>
              </a14:hiddenFill>
            </a:ext>
          </a:extLst>
        </p:spPr>
      </p:pic>
      <p:sp>
        <p:nvSpPr>
          <p:cNvPr id="7" name="正方形/長方形 6"/>
          <p:cNvSpPr/>
          <p:nvPr/>
        </p:nvSpPr>
        <p:spPr>
          <a:xfrm>
            <a:off x="9298363" y="3521308"/>
            <a:ext cx="1284334" cy="515007"/>
          </a:xfrm>
          <a:prstGeom prst="rect">
            <a:avLst/>
          </a:prstGeom>
          <a:solidFill>
            <a:srgbClr val="92D05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sz="2800" b="1" dirty="0" smtClean="0"/>
              <a:t>C#</a:t>
            </a:r>
            <a:endParaRPr kumimoji="1" lang="ja-JP" altLang="en-US" sz="2800" b="1" dirty="0"/>
          </a:p>
        </p:txBody>
      </p:sp>
      <p:pic>
        <p:nvPicPr>
          <p:cNvPr id="1030" name="Picture 6" descr="http://tks2.net/memo/wp-content/uploads/2015/09/Cocos2d-xJS_0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580176" y="1688635"/>
            <a:ext cx="1249278" cy="1734217"/>
          </a:xfrm>
          <a:prstGeom prst="rect">
            <a:avLst/>
          </a:prstGeom>
          <a:noFill/>
          <a:extLst>
            <a:ext uri="{909E8E84-426E-40DD-AFC4-6F175D3DCCD1}">
              <a14:hiddenFill xmlns:a14="http://schemas.microsoft.com/office/drawing/2010/main">
                <a:solidFill>
                  <a:srgbClr val="FFFFFF"/>
                </a:solidFill>
              </a14:hiddenFill>
            </a:ext>
          </a:extLst>
        </p:spPr>
      </p:pic>
      <p:sp>
        <p:nvSpPr>
          <p:cNvPr id="10" name="正方形/長方形 9"/>
          <p:cNvSpPr/>
          <p:nvPr/>
        </p:nvSpPr>
        <p:spPr>
          <a:xfrm>
            <a:off x="4750073" y="3600669"/>
            <a:ext cx="1266074" cy="515007"/>
          </a:xfrm>
          <a:prstGeom prst="rect">
            <a:avLst/>
          </a:prstGeom>
          <a:solidFill>
            <a:schemeClr val="tx1">
              <a:lumMod val="75000"/>
              <a:lumOff val="2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sz="2400" b="1" dirty="0" smtClean="0"/>
              <a:t>C++</a:t>
            </a:r>
            <a:endParaRPr kumimoji="1" lang="ja-JP" altLang="en-US" sz="2400" b="1" dirty="0"/>
          </a:p>
        </p:txBody>
      </p:sp>
      <p:sp>
        <p:nvSpPr>
          <p:cNvPr id="11" name="正方形/長方形 10"/>
          <p:cNvSpPr/>
          <p:nvPr/>
        </p:nvSpPr>
        <p:spPr>
          <a:xfrm>
            <a:off x="6755844" y="3600669"/>
            <a:ext cx="715242" cy="515007"/>
          </a:xfrm>
          <a:prstGeom prst="rect">
            <a:avLst/>
          </a:prstGeom>
          <a:solidFill>
            <a:schemeClr val="accent3">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sz="2400" b="1" smtClean="0"/>
              <a:t>JS</a:t>
            </a:r>
            <a:endParaRPr kumimoji="1" lang="ja-JP" altLang="en-US" sz="2400" b="1" dirty="0"/>
          </a:p>
        </p:txBody>
      </p:sp>
      <p:sp>
        <p:nvSpPr>
          <p:cNvPr id="4" name="テキスト ボックス 3"/>
          <p:cNvSpPr txBox="1"/>
          <p:nvPr/>
        </p:nvSpPr>
        <p:spPr>
          <a:xfrm>
            <a:off x="6149859" y="3593161"/>
            <a:ext cx="472273" cy="522515"/>
          </a:xfrm>
          <a:prstGeom prst="rect">
            <a:avLst/>
          </a:prstGeom>
        </p:spPr>
        <p:txBody>
          <a:bodyPr vert="horz" wrap="none" lIns="91440" tIns="45720" rIns="91440" bIns="45720" rtlCol="0" anchor="ctr">
            <a:normAutofit/>
          </a:bodyPr>
          <a:lstStyle/>
          <a:p>
            <a:r>
              <a:rPr kumimoji="1" lang="en-US" altLang="ja-JP" dirty="0" smtClean="0"/>
              <a:t>or</a:t>
            </a:r>
            <a:endParaRPr kumimoji="1" lang="ja-JP" altLang="en-US" dirty="0" smtClean="0"/>
          </a:p>
        </p:txBody>
      </p:sp>
      <p:sp>
        <p:nvSpPr>
          <p:cNvPr id="14" name="正方形/長方形 13"/>
          <p:cNvSpPr/>
          <p:nvPr/>
        </p:nvSpPr>
        <p:spPr>
          <a:xfrm>
            <a:off x="4998456" y="4517004"/>
            <a:ext cx="2412717" cy="515007"/>
          </a:xfrm>
          <a:prstGeom prst="rect">
            <a:avLst/>
          </a:prstGeom>
          <a:solidFill>
            <a:schemeClr val="accent5"/>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ja-JP" altLang="en-US" sz="2400" b="1" dirty="0" smtClean="0"/>
              <a:t>難易度</a:t>
            </a:r>
            <a:endParaRPr kumimoji="1" lang="ja-JP" altLang="en-US" sz="2400" b="1" dirty="0"/>
          </a:p>
        </p:txBody>
      </p:sp>
    </p:spTree>
    <p:extLst>
      <p:ext uri="{BB962C8B-B14F-4D97-AF65-F5344CB8AC3E}">
        <p14:creationId xmlns:p14="http://schemas.microsoft.com/office/powerpoint/2010/main" val="126655140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Cocos-2dx UWP</a:t>
            </a:r>
            <a:r>
              <a:rPr kumimoji="1" lang="ja-JP" altLang="en-US" dirty="0" smtClean="0"/>
              <a:t>開発</a:t>
            </a:r>
            <a:endParaRPr kumimoji="1" lang="ja-JP" altLang="en-US" dirty="0"/>
          </a:p>
        </p:txBody>
      </p:sp>
      <p:sp>
        <p:nvSpPr>
          <p:cNvPr id="3" name="コンテンツ プレースホルダー 2"/>
          <p:cNvSpPr>
            <a:spLocks noGrp="1"/>
          </p:cNvSpPr>
          <p:nvPr>
            <p:ph sz="half" idx="1"/>
          </p:nvPr>
        </p:nvSpPr>
        <p:spPr>
          <a:xfrm>
            <a:off x="512466" y="1115367"/>
            <a:ext cx="11069934" cy="5010799"/>
          </a:xfrm>
        </p:spPr>
        <p:txBody>
          <a:bodyPr>
            <a:normAutofit/>
          </a:bodyPr>
          <a:lstStyle/>
          <a:p>
            <a:r>
              <a:rPr kumimoji="1" lang="en-US" altLang="ja-JP" sz="2400" dirty="0" smtClean="0"/>
              <a:t>Cocos 2dx UWP</a:t>
            </a:r>
            <a:r>
              <a:rPr kumimoji="1" lang="ja-JP" altLang="en-US" sz="2400" dirty="0" smtClean="0"/>
              <a:t>開発に必要なもの</a:t>
            </a:r>
            <a:endParaRPr kumimoji="1" lang="en-US" altLang="ja-JP" sz="2400" dirty="0" smtClean="0"/>
          </a:p>
          <a:p>
            <a:pPr lvl="1"/>
            <a:r>
              <a:rPr lang="en-US" altLang="ja-JP" sz="2000" dirty="0" err="1"/>
              <a:t>c</a:t>
            </a:r>
            <a:r>
              <a:rPr kumimoji="1" lang="en-US" altLang="ja-JP" sz="2000" dirty="0" err="1" smtClean="0"/>
              <a:t>ocos</a:t>
            </a:r>
            <a:r>
              <a:rPr kumimoji="1" lang="en-US" altLang="ja-JP" sz="2000" dirty="0" smtClean="0"/>
              <a:t> 2dx</a:t>
            </a:r>
            <a:r>
              <a:rPr kumimoji="1" lang="ja-JP" altLang="en-US" sz="2000" dirty="0" smtClean="0"/>
              <a:t>本体</a:t>
            </a:r>
            <a:endParaRPr kumimoji="1" lang="en-US" altLang="ja-JP" sz="2000" dirty="0" smtClean="0"/>
          </a:p>
          <a:p>
            <a:pPr lvl="1"/>
            <a:r>
              <a:rPr lang="en-US" altLang="ja-JP" sz="2000" dirty="0" smtClean="0"/>
              <a:t>Python 2.7.x</a:t>
            </a:r>
          </a:p>
          <a:p>
            <a:pPr lvl="1"/>
            <a:r>
              <a:rPr kumimoji="1" lang="en-US" altLang="ja-JP" sz="2000" dirty="0" smtClean="0"/>
              <a:t>Windows10 SDK</a:t>
            </a:r>
          </a:p>
          <a:p>
            <a:pPr lvl="1"/>
            <a:r>
              <a:rPr lang="en-US" altLang="ja-JP" sz="2000" dirty="0" smtClean="0"/>
              <a:t>Visual Studio 2015</a:t>
            </a:r>
          </a:p>
          <a:p>
            <a:endParaRPr lang="en-US" altLang="ja-JP" sz="2533" dirty="0" smtClean="0"/>
          </a:p>
          <a:p>
            <a:r>
              <a:rPr lang="ja-JP" altLang="en-US" sz="2533" dirty="0" smtClean="0"/>
              <a:t>開発に必要な知識</a:t>
            </a:r>
            <a:endParaRPr lang="en-US" altLang="ja-JP" sz="2533" dirty="0" smtClean="0"/>
          </a:p>
          <a:p>
            <a:pPr lvl="1"/>
            <a:r>
              <a:rPr lang="en-US" altLang="ja-JP" sz="2000" dirty="0" smtClean="0"/>
              <a:t>C++</a:t>
            </a:r>
            <a:r>
              <a:rPr lang="ja-JP" altLang="en-US" sz="2000" dirty="0" smtClean="0"/>
              <a:t>プログラミングの知識</a:t>
            </a:r>
            <a:endParaRPr lang="en-US" altLang="ja-JP" sz="2000" dirty="0" smtClean="0"/>
          </a:p>
          <a:p>
            <a:pPr lvl="1"/>
            <a:r>
              <a:rPr lang="ja-JP" altLang="en-US" sz="2000" dirty="0"/>
              <a:t>基本的</a:t>
            </a:r>
            <a:r>
              <a:rPr lang="ja-JP" altLang="en-US" sz="2000" dirty="0" smtClean="0"/>
              <a:t>なシェルの扱い</a:t>
            </a:r>
            <a:r>
              <a:rPr lang="en-US" altLang="ja-JP" sz="2000" dirty="0" smtClean="0"/>
              <a:t>(cd</a:t>
            </a:r>
            <a:r>
              <a:rPr lang="ja-JP" altLang="en-US" sz="2000" dirty="0" smtClean="0"/>
              <a:t>とかができれば</a:t>
            </a:r>
            <a:r>
              <a:rPr lang="en-US" altLang="ja-JP" sz="2000" dirty="0" smtClean="0"/>
              <a:t>OK)</a:t>
            </a:r>
          </a:p>
        </p:txBody>
      </p:sp>
    </p:spTree>
    <p:extLst>
      <p:ext uri="{BB962C8B-B14F-4D97-AF65-F5344CB8AC3E}">
        <p14:creationId xmlns:p14="http://schemas.microsoft.com/office/powerpoint/2010/main" val="373444585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Python 2.7.x</a:t>
            </a:r>
            <a:r>
              <a:rPr kumimoji="1" lang="ja-JP" altLang="en-US" dirty="0" smtClean="0"/>
              <a:t>のインストール</a:t>
            </a:r>
            <a:endParaRPr kumimoji="1" lang="ja-JP" altLang="en-US" dirty="0"/>
          </a:p>
        </p:txBody>
      </p:sp>
      <p:sp>
        <p:nvSpPr>
          <p:cNvPr id="3" name="コンテンツ プレースホルダー 2"/>
          <p:cNvSpPr>
            <a:spLocks noGrp="1"/>
          </p:cNvSpPr>
          <p:nvPr>
            <p:ph sz="half" idx="1"/>
          </p:nvPr>
        </p:nvSpPr>
        <p:spPr>
          <a:xfrm>
            <a:off x="602506" y="1190697"/>
            <a:ext cx="10972800" cy="2426710"/>
          </a:xfrm>
        </p:spPr>
        <p:txBody>
          <a:bodyPr>
            <a:normAutofit/>
          </a:bodyPr>
          <a:lstStyle/>
          <a:p>
            <a:r>
              <a:rPr kumimoji="1" lang="en-US" altLang="ja-JP" sz="2400" dirty="0" smtClean="0"/>
              <a:t>Python 2.7.x</a:t>
            </a:r>
            <a:r>
              <a:rPr kumimoji="1" lang="ja-JP" altLang="en-US" sz="2400" dirty="0" smtClean="0"/>
              <a:t>のインストール</a:t>
            </a:r>
            <a:endParaRPr kumimoji="1" lang="en-US" altLang="ja-JP" sz="2400" dirty="0" smtClean="0"/>
          </a:p>
          <a:p>
            <a:pPr lvl="1"/>
            <a:r>
              <a:rPr lang="en-US" altLang="ja-JP" sz="1800" dirty="0">
                <a:hlinkClick r:id="rId2"/>
              </a:rPr>
              <a:t>https://www.python.org/downloads</a:t>
            </a:r>
            <a:r>
              <a:rPr lang="en-US" altLang="ja-JP" sz="1800" dirty="0" smtClean="0">
                <a:hlinkClick r:id="rId2"/>
              </a:rPr>
              <a:t>/</a:t>
            </a:r>
            <a:endParaRPr lang="en-US" altLang="ja-JP" sz="1800" dirty="0" smtClean="0"/>
          </a:p>
          <a:p>
            <a:pPr lvl="1"/>
            <a:r>
              <a:rPr lang="en-US" altLang="ja-JP" sz="1800" dirty="0"/>
              <a:t>※</a:t>
            </a:r>
            <a:r>
              <a:rPr kumimoji="1" lang="en-US" altLang="ja-JP" sz="1800" dirty="0" smtClean="0"/>
              <a:t>3.5</a:t>
            </a:r>
            <a:r>
              <a:rPr kumimoji="1" lang="ja-JP" altLang="en-US" sz="1800" dirty="0" smtClean="0"/>
              <a:t>系統じゃないことに注意</a:t>
            </a:r>
            <a:endParaRPr kumimoji="1" lang="en-US" altLang="ja-JP" sz="1800" dirty="0" smtClean="0"/>
          </a:p>
          <a:p>
            <a:pPr lvl="1"/>
            <a:r>
              <a:rPr lang="ja-JP" altLang="en-US" sz="1800" dirty="0" smtClean="0"/>
              <a:t>ダウンロードしたインストーラを起動</a:t>
            </a:r>
            <a:endParaRPr lang="en-US" altLang="ja-JP" sz="1800" dirty="0" smtClean="0"/>
          </a:p>
          <a:p>
            <a:pPr lvl="1"/>
            <a:r>
              <a:rPr kumimoji="1" lang="ja-JP" altLang="en-US" sz="1800" dirty="0"/>
              <a:t>インストール</a:t>
            </a:r>
            <a:endParaRPr kumimoji="1" lang="en-US" altLang="ja-JP" sz="1800" dirty="0" smtClean="0"/>
          </a:p>
        </p:txBody>
      </p:sp>
      <p:pic>
        <p:nvPicPr>
          <p:cNvPr id="4" name="図 3"/>
          <p:cNvPicPr>
            <a:picLocks noChangeAspect="1"/>
          </p:cNvPicPr>
          <p:nvPr/>
        </p:nvPicPr>
        <p:blipFill>
          <a:blip r:embed="rId3"/>
          <a:stretch>
            <a:fillRect/>
          </a:stretch>
        </p:blipFill>
        <p:spPr>
          <a:xfrm>
            <a:off x="7114233" y="954248"/>
            <a:ext cx="4940020" cy="2757363"/>
          </a:xfrm>
          <a:prstGeom prst="rect">
            <a:avLst/>
          </a:prstGeom>
        </p:spPr>
      </p:pic>
      <p:sp>
        <p:nvSpPr>
          <p:cNvPr id="5" name="正方形/長方形 4"/>
          <p:cNvSpPr/>
          <p:nvPr/>
        </p:nvSpPr>
        <p:spPr>
          <a:xfrm>
            <a:off x="8993274" y="2376239"/>
            <a:ext cx="1256045" cy="326768"/>
          </a:xfrm>
          <a:prstGeom prst="rect">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7" name="コンテンツ プレースホルダー 2"/>
          <p:cNvSpPr txBox="1">
            <a:spLocks/>
          </p:cNvSpPr>
          <p:nvPr/>
        </p:nvSpPr>
        <p:spPr>
          <a:xfrm>
            <a:off x="602506" y="3382912"/>
            <a:ext cx="10972800" cy="2426710"/>
          </a:xfrm>
          <a:prstGeom prst="rect">
            <a:avLst/>
          </a:prstGeom>
        </p:spPr>
        <p:txBody>
          <a:bodyPr vert="horz" lIns="91440" tIns="45720" rIns="91440" bIns="45720" rtlCol="0">
            <a:normAutofit/>
          </a:bodyPr>
          <a:lstStyle>
            <a:lvl1pPr marL="457189" indent="-457189" algn="l" defTabSz="609585" rtl="0" eaLnBrk="1" latinLnBrk="0" hangingPunct="1">
              <a:lnSpc>
                <a:spcPct val="120000"/>
              </a:lnSpc>
              <a:spcBef>
                <a:spcPct val="20000"/>
              </a:spcBef>
              <a:buClr>
                <a:srgbClr val="0072C6"/>
              </a:buClr>
              <a:buFont typeface="Arial"/>
              <a:buChar char="•"/>
              <a:defRPr kumimoji="1" lang="en-US" sz="3733" b="0" i="0" kern="1200" spc="133" dirty="0" smtClean="0">
                <a:solidFill>
                  <a:schemeClr val="tx1"/>
                </a:solidFill>
                <a:latin typeface="游ゴシック" panose="020B0400000000000000" pitchFamily="50" charset="-128"/>
                <a:ea typeface="游ゴシック" panose="020B0400000000000000" pitchFamily="50" charset="-128"/>
                <a:cs typeface="Segoe UI" pitchFamily="34" charset="0"/>
              </a:defRPr>
            </a:lvl1pPr>
            <a:lvl2pPr marL="990575" indent="-380990" algn="l" defTabSz="609585" rtl="0" eaLnBrk="1" latinLnBrk="0" hangingPunct="1">
              <a:lnSpc>
                <a:spcPct val="120000"/>
              </a:lnSpc>
              <a:spcBef>
                <a:spcPts val="533"/>
              </a:spcBef>
              <a:buClr>
                <a:srgbClr val="0072C6"/>
              </a:buClr>
              <a:buSzPct val="70000"/>
              <a:buFont typeface="Courier New" pitchFamily="49" charset="0"/>
              <a:buChar char="o"/>
              <a:defRPr kumimoji="1" lang="en-US" sz="3200" b="0" i="0" kern="1200" spc="133" dirty="0" smtClean="0">
                <a:solidFill>
                  <a:schemeClr val="tx1"/>
                </a:solidFill>
                <a:latin typeface="游ゴシック" panose="020B0400000000000000" pitchFamily="50" charset="-128"/>
                <a:ea typeface="游ゴシック" panose="020B0400000000000000" pitchFamily="50" charset="-128"/>
                <a:cs typeface="Segoe UI" pitchFamily="34" charset="0"/>
              </a:defRPr>
            </a:lvl2pPr>
            <a:lvl3pPr marL="1523962" indent="-304792" algn="l" defTabSz="609585" rtl="0" eaLnBrk="1" latinLnBrk="0" hangingPunct="1">
              <a:lnSpc>
                <a:spcPct val="120000"/>
              </a:lnSpc>
              <a:spcBef>
                <a:spcPct val="20000"/>
              </a:spcBef>
              <a:buClr>
                <a:srgbClr val="0072C6"/>
              </a:buClr>
              <a:buFont typeface="Wingdings" pitchFamily="2" charset="2"/>
              <a:buChar char="§"/>
              <a:defRPr kumimoji="1" lang="en-US" sz="2667" b="0" i="0" kern="1200" spc="133" dirty="0" smtClean="0">
                <a:solidFill>
                  <a:schemeClr val="tx1"/>
                </a:solidFill>
                <a:latin typeface="游ゴシック" panose="020B0400000000000000" pitchFamily="50" charset="-128"/>
                <a:ea typeface="游ゴシック" panose="020B0400000000000000" pitchFamily="50" charset="-128"/>
                <a:cs typeface="Segoe UI" pitchFamily="34" charset="0"/>
              </a:defRPr>
            </a:lvl3pPr>
            <a:lvl4pPr marL="2133547" indent="-304792" algn="l" defTabSz="609585" rtl="0" eaLnBrk="1" latinLnBrk="0" hangingPunct="1">
              <a:lnSpc>
                <a:spcPct val="120000"/>
              </a:lnSpc>
              <a:spcBef>
                <a:spcPct val="20000"/>
              </a:spcBef>
              <a:buClr>
                <a:srgbClr val="0072C6"/>
              </a:buClr>
              <a:buFont typeface="Arial"/>
              <a:buChar char="–"/>
              <a:defRPr kumimoji="1" lang="en-US" sz="2133" b="0" i="0" kern="1200" spc="133" dirty="0" smtClean="0">
                <a:solidFill>
                  <a:schemeClr val="tx1"/>
                </a:solidFill>
                <a:latin typeface="游ゴシック" panose="020B0400000000000000" pitchFamily="50" charset="-128"/>
                <a:ea typeface="游ゴシック" panose="020B0400000000000000" pitchFamily="50" charset="-128"/>
                <a:cs typeface="Segoe UI" pitchFamily="34" charset="0"/>
              </a:defRPr>
            </a:lvl4pPr>
            <a:lvl5pPr marL="2743131" indent="-304792" algn="l" defTabSz="609585" rtl="0" eaLnBrk="1" latinLnBrk="0" hangingPunct="1">
              <a:lnSpc>
                <a:spcPct val="120000"/>
              </a:lnSpc>
              <a:spcBef>
                <a:spcPct val="20000"/>
              </a:spcBef>
              <a:buClr>
                <a:srgbClr val="0072C6"/>
              </a:buClr>
              <a:buFont typeface="Arial"/>
              <a:buChar char="»"/>
              <a:defRPr kumimoji="1" lang="en-US" sz="2133" b="0" i="0" kern="1200" spc="133" dirty="0">
                <a:solidFill>
                  <a:schemeClr val="tx1"/>
                </a:solidFill>
                <a:latin typeface="游ゴシック" panose="020B0400000000000000" pitchFamily="50" charset="-128"/>
                <a:ea typeface="游ゴシック" panose="020B0400000000000000" pitchFamily="50" charset="-128"/>
                <a:cs typeface="Segoe UI" pitchFamily="34" charset="0"/>
              </a:defRPr>
            </a:lvl5pPr>
            <a:lvl6pPr marL="3352716" indent="-304792" algn="l" defTabSz="609585" rtl="0" eaLnBrk="1" latinLnBrk="0" hangingPunct="1">
              <a:spcBef>
                <a:spcPct val="20000"/>
              </a:spcBef>
              <a:buFont typeface="Arial"/>
              <a:buChar char="•"/>
              <a:defRPr kumimoji="1"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kumimoji="1"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kumimoji="1"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kumimoji="1" sz="2667" kern="1200">
                <a:solidFill>
                  <a:schemeClr val="tx1"/>
                </a:solidFill>
                <a:latin typeface="+mn-lt"/>
                <a:ea typeface="+mn-ea"/>
                <a:cs typeface="+mn-cs"/>
              </a:defRPr>
            </a:lvl9pPr>
          </a:lstStyle>
          <a:p>
            <a:r>
              <a:rPr lang="ja-JP" altLang="en-US" sz="2000" dirty="0" smtClean="0"/>
              <a:t>インストールの確認</a:t>
            </a:r>
            <a:endParaRPr lang="en-US" altLang="ja-JP" sz="2000" dirty="0" smtClean="0"/>
          </a:p>
          <a:p>
            <a:pPr lvl="1"/>
            <a:r>
              <a:rPr lang="en-US" altLang="ja-JP" sz="1467" dirty="0" smtClean="0"/>
              <a:t>PowerShell</a:t>
            </a:r>
            <a:r>
              <a:rPr lang="ja-JP" altLang="en-US" sz="1467" dirty="0" smtClean="0"/>
              <a:t>で</a:t>
            </a:r>
            <a:r>
              <a:rPr lang="en-US" altLang="ja-JP" sz="1467" dirty="0" smtClean="0"/>
              <a:t>[python --version]</a:t>
            </a:r>
            <a:r>
              <a:rPr lang="ja-JP" altLang="en-US" sz="1467" dirty="0" smtClean="0"/>
              <a:t>を実行</a:t>
            </a:r>
            <a:endParaRPr lang="en-US" altLang="ja-JP" sz="1467" dirty="0" smtClean="0"/>
          </a:p>
          <a:p>
            <a:pPr lvl="1"/>
            <a:r>
              <a:rPr lang="en-US" altLang="ja-JP" sz="1467" dirty="0" smtClean="0"/>
              <a:t>2.7.x</a:t>
            </a:r>
            <a:r>
              <a:rPr lang="ja-JP" altLang="en-US" sz="1467" dirty="0" smtClean="0"/>
              <a:t>な表示が出れば</a:t>
            </a:r>
            <a:r>
              <a:rPr lang="en-US" altLang="ja-JP" sz="1467" dirty="0" smtClean="0"/>
              <a:t>OK</a:t>
            </a:r>
          </a:p>
          <a:p>
            <a:pPr lvl="1"/>
            <a:endParaRPr lang="ja-JP" altLang="en-US" sz="1467" dirty="0"/>
          </a:p>
        </p:txBody>
      </p:sp>
      <p:pic>
        <p:nvPicPr>
          <p:cNvPr id="8" name="図 7"/>
          <p:cNvPicPr>
            <a:picLocks noChangeAspect="1"/>
          </p:cNvPicPr>
          <p:nvPr/>
        </p:nvPicPr>
        <p:blipFill>
          <a:blip r:embed="rId4"/>
          <a:stretch>
            <a:fillRect/>
          </a:stretch>
        </p:blipFill>
        <p:spPr>
          <a:xfrm>
            <a:off x="6282627" y="3963545"/>
            <a:ext cx="5695950" cy="2733675"/>
          </a:xfrm>
          <a:prstGeom prst="rect">
            <a:avLst/>
          </a:prstGeom>
        </p:spPr>
      </p:pic>
    </p:spTree>
    <p:extLst>
      <p:ext uri="{BB962C8B-B14F-4D97-AF65-F5344CB8AC3E}">
        <p14:creationId xmlns:p14="http://schemas.microsoft.com/office/powerpoint/2010/main" val="26800883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Cocos-2dx</a:t>
            </a:r>
            <a:r>
              <a:rPr kumimoji="1" lang="ja-JP" altLang="en-US" dirty="0" smtClean="0"/>
              <a:t>のインストール</a:t>
            </a:r>
            <a:endParaRPr kumimoji="1" lang="ja-JP" altLang="en-US" dirty="0"/>
          </a:p>
        </p:txBody>
      </p:sp>
      <p:sp>
        <p:nvSpPr>
          <p:cNvPr id="3" name="コンテンツ プレースホルダー 2"/>
          <p:cNvSpPr>
            <a:spLocks noGrp="1"/>
          </p:cNvSpPr>
          <p:nvPr>
            <p:ph sz="half" idx="1"/>
          </p:nvPr>
        </p:nvSpPr>
        <p:spPr>
          <a:xfrm>
            <a:off x="251791" y="1167833"/>
            <a:ext cx="10972800" cy="4905324"/>
          </a:xfrm>
        </p:spPr>
        <p:txBody>
          <a:bodyPr>
            <a:normAutofit/>
          </a:bodyPr>
          <a:lstStyle/>
          <a:p>
            <a:r>
              <a:rPr lang="en-US" altLang="ja-JP" sz="2533" dirty="0"/>
              <a:t>Cocos 2dx</a:t>
            </a:r>
            <a:r>
              <a:rPr lang="ja-JP" altLang="en-US" sz="2533" dirty="0"/>
              <a:t>本体のダウンロード</a:t>
            </a:r>
            <a:endParaRPr lang="en-US" altLang="ja-JP" sz="2533" dirty="0"/>
          </a:p>
          <a:p>
            <a:pPr lvl="1"/>
            <a:r>
              <a:rPr lang="en-US" altLang="ja-JP" sz="2000" dirty="0"/>
              <a:t>http://www.cocos2d-x.org/download</a:t>
            </a:r>
            <a:endParaRPr lang="ja-JP" altLang="en-US" sz="2000" dirty="0"/>
          </a:p>
          <a:p>
            <a:endParaRPr lang="en-US" altLang="ja-JP" sz="2800" dirty="0" smtClean="0"/>
          </a:p>
          <a:p>
            <a:endParaRPr lang="en-US" altLang="ja-JP" sz="2800" dirty="0"/>
          </a:p>
          <a:p>
            <a:r>
              <a:rPr lang="ja-JP" altLang="en-US" sz="2800" dirty="0"/>
              <a:t>インストール</a:t>
            </a:r>
            <a:endParaRPr kumimoji="1" lang="en-US" altLang="ja-JP" sz="2800" dirty="0" smtClean="0"/>
          </a:p>
          <a:p>
            <a:pPr lvl="1"/>
            <a:r>
              <a:rPr kumimoji="1" lang="ja-JP" altLang="en-US" sz="2267" dirty="0" smtClean="0"/>
              <a:t>ダウンロードした</a:t>
            </a:r>
            <a:r>
              <a:rPr kumimoji="1" lang="en-US" altLang="ja-JP" sz="2267" dirty="0" smtClean="0"/>
              <a:t>cocos2d-x-3.11.1.zip</a:t>
            </a:r>
            <a:r>
              <a:rPr lang="ja-JP" altLang="en-US" sz="2267" dirty="0" smtClean="0"/>
              <a:t>を展開</a:t>
            </a:r>
            <a:endParaRPr lang="en-US" altLang="ja-JP" sz="2267" dirty="0" smtClean="0"/>
          </a:p>
          <a:p>
            <a:pPr lvl="1"/>
            <a:r>
              <a:rPr lang="ja-JP" altLang="en-US" sz="2267" dirty="0" smtClean="0"/>
              <a:t>展開したフォルダ内の</a:t>
            </a:r>
            <a:r>
              <a:rPr lang="en-US" altLang="ja-JP" sz="2267" dirty="0" smtClean="0"/>
              <a:t>setup.py</a:t>
            </a:r>
            <a:r>
              <a:rPr lang="ja-JP" altLang="en-US" sz="2267" dirty="0" smtClean="0"/>
              <a:t>を</a:t>
            </a:r>
            <a:r>
              <a:rPr lang="en-US" altLang="ja-JP" sz="2267" dirty="0" smtClean="0"/>
              <a:t>python</a:t>
            </a:r>
            <a:r>
              <a:rPr lang="ja-JP" altLang="en-US" sz="2267" dirty="0" smtClean="0"/>
              <a:t>で実行</a:t>
            </a:r>
            <a:endParaRPr lang="en-US" altLang="ja-JP" sz="2267" dirty="0" smtClean="0"/>
          </a:p>
          <a:p>
            <a:pPr lvl="2"/>
            <a:r>
              <a:rPr lang="en-US" altLang="ja-JP" sz="1734" dirty="0" smtClean="0"/>
              <a:t>python setup.py</a:t>
            </a:r>
          </a:p>
          <a:p>
            <a:pPr lvl="1"/>
            <a:endParaRPr lang="en-US" altLang="ja-JP" sz="2267" dirty="0" smtClean="0"/>
          </a:p>
          <a:p>
            <a:pPr lvl="1"/>
            <a:endParaRPr kumimoji="1" lang="en-US" altLang="ja-JP" sz="2267" dirty="0" smtClean="0"/>
          </a:p>
          <a:p>
            <a:endParaRPr lang="en-US" altLang="ja-JP" sz="2800" dirty="0"/>
          </a:p>
          <a:p>
            <a:endParaRPr kumimoji="1" lang="en-US" altLang="ja-JP" sz="2800" dirty="0" smtClean="0"/>
          </a:p>
          <a:p>
            <a:pPr lvl="8"/>
            <a:endParaRPr kumimoji="1" lang="ja-JP" altLang="en-US" sz="1734" dirty="0"/>
          </a:p>
        </p:txBody>
      </p:sp>
      <p:pic>
        <p:nvPicPr>
          <p:cNvPr id="5" name="図 4"/>
          <p:cNvPicPr>
            <a:picLocks noChangeAspect="1"/>
          </p:cNvPicPr>
          <p:nvPr/>
        </p:nvPicPr>
        <p:blipFill>
          <a:blip r:embed="rId2"/>
          <a:stretch>
            <a:fillRect/>
          </a:stretch>
        </p:blipFill>
        <p:spPr>
          <a:xfrm>
            <a:off x="6375126" y="1063000"/>
            <a:ext cx="5816874" cy="2409070"/>
          </a:xfrm>
          <a:prstGeom prst="rect">
            <a:avLst/>
          </a:prstGeom>
        </p:spPr>
      </p:pic>
      <p:sp>
        <p:nvSpPr>
          <p:cNvPr id="6" name="正方形/長方形 5"/>
          <p:cNvSpPr/>
          <p:nvPr/>
        </p:nvSpPr>
        <p:spPr>
          <a:xfrm>
            <a:off x="6397253" y="2395881"/>
            <a:ext cx="1275756" cy="254554"/>
          </a:xfrm>
          <a:prstGeom prst="rect">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pic>
        <p:nvPicPr>
          <p:cNvPr id="7" name="図 6"/>
          <p:cNvPicPr>
            <a:picLocks noChangeAspect="1"/>
          </p:cNvPicPr>
          <p:nvPr/>
        </p:nvPicPr>
        <p:blipFill>
          <a:blip r:embed="rId3"/>
          <a:stretch>
            <a:fillRect/>
          </a:stretch>
        </p:blipFill>
        <p:spPr>
          <a:xfrm>
            <a:off x="4685335" y="5098093"/>
            <a:ext cx="7444131" cy="1708489"/>
          </a:xfrm>
          <a:prstGeom prst="rect">
            <a:avLst/>
          </a:prstGeom>
        </p:spPr>
      </p:pic>
    </p:spTree>
    <p:extLst>
      <p:ext uri="{BB962C8B-B14F-4D97-AF65-F5344CB8AC3E}">
        <p14:creationId xmlns:p14="http://schemas.microsoft.com/office/powerpoint/2010/main" val="134908433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新しくプロジェクトを作る</a:t>
            </a:r>
            <a:endParaRPr kumimoji="1" lang="ja-JP" altLang="en-US" dirty="0"/>
          </a:p>
        </p:txBody>
      </p:sp>
      <p:sp>
        <p:nvSpPr>
          <p:cNvPr id="3" name="コンテンツ プレースホルダー 2"/>
          <p:cNvSpPr>
            <a:spLocks noGrp="1"/>
          </p:cNvSpPr>
          <p:nvPr>
            <p:ph sz="half" idx="1"/>
          </p:nvPr>
        </p:nvSpPr>
        <p:spPr>
          <a:xfrm>
            <a:off x="609600" y="1002108"/>
            <a:ext cx="10972800" cy="1319062"/>
          </a:xfrm>
        </p:spPr>
        <p:txBody>
          <a:bodyPr>
            <a:normAutofit/>
          </a:bodyPr>
          <a:lstStyle/>
          <a:p>
            <a:r>
              <a:rPr lang="en-US" altLang="ja-JP" sz="2000" dirty="0" err="1"/>
              <a:t>c</a:t>
            </a:r>
            <a:r>
              <a:rPr lang="en-US" altLang="ja-JP" sz="2000" dirty="0" err="1" smtClean="0"/>
              <a:t>ocos</a:t>
            </a:r>
            <a:r>
              <a:rPr lang="en-US" altLang="ja-JP" sz="2000" dirty="0" smtClean="0"/>
              <a:t> new </a:t>
            </a:r>
            <a:r>
              <a:rPr lang="ja-JP" altLang="en-US" sz="2000" dirty="0" smtClean="0"/>
              <a:t>コマンドを実行</a:t>
            </a:r>
            <a:endParaRPr lang="en-US" altLang="ja-JP" sz="2000" dirty="0" smtClean="0"/>
          </a:p>
          <a:p>
            <a:pPr lvl="1"/>
            <a:r>
              <a:rPr kumimoji="1" lang="en-US" altLang="ja-JP" sz="1600" dirty="0" err="1" smtClean="0"/>
              <a:t>MyGame</a:t>
            </a:r>
            <a:r>
              <a:rPr kumimoji="1" lang="en-US" altLang="ja-JP" sz="1600" dirty="0" smtClean="0"/>
              <a:t>: </a:t>
            </a:r>
            <a:r>
              <a:rPr kumimoji="1" lang="ja-JP" altLang="en-US" sz="1600" dirty="0" smtClean="0"/>
              <a:t>ゲームのタイトル</a:t>
            </a:r>
            <a:endParaRPr kumimoji="1" lang="en-US" altLang="ja-JP" sz="1600" dirty="0" smtClean="0"/>
          </a:p>
          <a:p>
            <a:pPr lvl="1"/>
            <a:r>
              <a:rPr lang="en-US" altLang="ja-JP" sz="1600" dirty="0" err="1" smtClean="0"/>
              <a:t>com.your_company.mygame</a:t>
            </a:r>
            <a:r>
              <a:rPr lang="en-US" altLang="ja-JP" sz="1600" dirty="0" smtClean="0"/>
              <a:t>: </a:t>
            </a:r>
            <a:r>
              <a:rPr lang="ja-JP" altLang="en-US" sz="1600" dirty="0" smtClean="0"/>
              <a:t>ゲームの</a:t>
            </a:r>
            <a:r>
              <a:rPr lang="en-US" altLang="ja-JP" sz="1600" dirty="0" smtClean="0"/>
              <a:t>ID</a:t>
            </a:r>
          </a:p>
        </p:txBody>
      </p:sp>
      <p:pic>
        <p:nvPicPr>
          <p:cNvPr id="4" name="図 3"/>
          <p:cNvPicPr>
            <a:picLocks noChangeAspect="1"/>
          </p:cNvPicPr>
          <p:nvPr/>
        </p:nvPicPr>
        <p:blipFill>
          <a:blip r:embed="rId2"/>
          <a:stretch>
            <a:fillRect/>
          </a:stretch>
        </p:blipFill>
        <p:spPr>
          <a:xfrm>
            <a:off x="1892268" y="2321170"/>
            <a:ext cx="9009970" cy="1044634"/>
          </a:xfrm>
          <a:prstGeom prst="rect">
            <a:avLst/>
          </a:prstGeom>
        </p:spPr>
      </p:pic>
      <p:sp>
        <p:nvSpPr>
          <p:cNvPr id="5" name="コンテンツ プレースホルダー 2"/>
          <p:cNvSpPr txBox="1">
            <a:spLocks/>
          </p:cNvSpPr>
          <p:nvPr/>
        </p:nvSpPr>
        <p:spPr>
          <a:xfrm>
            <a:off x="609600" y="3373521"/>
            <a:ext cx="10972800" cy="1319062"/>
          </a:xfrm>
          <a:prstGeom prst="rect">
            <a:avLst/>
          </a:prstGeom>
        </p:spPr>
        <p:txBody>
          <a:bodyPr vert="horz" lIns="91440" tIns="45720" rIns="91440" bIns="45720" rtlCol="0">
            <a:normAutofit/>
          </a:bodyPr>
          <a:lstStyle>
            <a:lvl1pPr marL="457189" indent="-457189" algn="l" defTabSz="609585" rtl="0" eaLnBrk="1" latinLnBrk="0" hangingPunct="1">
              <a:lnSpc>
                <a:spcPct val="120000"/>
              </a:lnSpc>
              <a:spcBef>
                <a:spcPct val="20000"/>
              </a:spcBef>
              <a:buClr>
                <a:srgbClr val="0072C6"/>
              </a:buClr>
              <a:buFont typeface="Arial"/>
              <a:buChar char="•"/>
              <a:defRPr kumimoji="1" lang="en-US" sz="3733" b="0" i="0" kern="1200" spc="133" dirty="0" smtClean="0">
                <a:solidFill>
                  <a:schemeClr val="tx1"/>
                </a:solidFill>
                <a:latin typeface="游ゴシック" panose="020B0400000000000000" pitchFamily="50" charset="-128"/>
                <a:ea typeface="游ゴシック" panose="020B0400000000000000" pitchFamily="50" charset="-128"/>
                <a:cs typeface="Segoe UI" pitchFamily="34" charset="0"/>
              </a:defRPr>
            </a:lvl1pPr>
            <a:lvl2pPr marL="990575" indent="-380990" algn="l" defTabSz="609585" rtl="0" eaLnBrk="1" latinLnBrk="0" hangingPunct="1">
              <a:lnSpc>
                <a:spcPct val="120000"/>
              </a:lnSpc>
              <a:spcBef>
                <a:spcPts val="533"/>
              </a:spcBef>
              <a:buClr>
                <a:srgbClr val="0072C6"/>
              </a:buClr>
              <a:buSzPct val="70000"/>
              <a:buFont typeface="Courier New" pitchFamily="49" charset="0"/>
              <a:buChar char="o"/>
              <a:defRPr kumimoji="1" lang="en-US" sz="3200" b="0" i="0" kern="1200" spc="133" dirty="0" smtClean="0">
                <a:solidFill>
                  <a:schemeClr val="tx1"/>
                </a:solidFill>
                <a:latin typeface="游ゴシック" panose="020B0400000000000000" pitchFamily="50" charset="-128"/>
                <a:ea typeface="游ゴシック" panose="020B0400000000000000" pitchFamily="50" charset="-128"/>
                <a:cs typeface="Segoe UI" pitchFamily="34" charset="0"/>
              </a:defRPr>
            </a:lvl2pPr>
            <a:lvl3pPr marL="1523962" indent="-304792" algn="l" defTabSz="609585" rtl="0" eaLnBrk="1" latinLnBrk="0" hangingPunct="1">
              <a:lnSpc>
                <a:spcPct val="120000"/>
              </a:lnSpc>
              <a:spcBef>
                <a:spcPct val="20000"/>
              </a:spcBef>
              <a:buClr>
                <a:srgbClr val="0072C6"/>
              </a:buClr>
              <a:buFont typeface="Wingdings" pitchFamily="2" charset="2"/>
              <a:buChar char="§"/>
              <a:defRPr kumimoji="1" lang="en-US" sz="2667" b="0" i="0" kern="1200" spc="133" dirty="0" smtClean="0">
                <a:solidFill>
                  <a:schemeClr val="tx1"/>
                </a:solidFill>
                <a:latin typeface="游ゴシック" panose="020B0400000000000000" pitchFamily="50" charset="-128"/>
                <a:ea typeface="游ゴシック" panose="020B0400000000000000" pitchFamily="50" charset="-128"/>
                <a:cs typeface="Segoe UI" pitchFamily="34" charset="0"/>
              </a:defRPr>
            </a:lvl3pPr>
            <a:lvl4pPr marL="2133547" indent="-304792" algn="l" defTabSz="609585" rtl="0" eaLnBrk="1" latinLnBrk="0" hangingPunct="1">
              <a:lnSpc>
                <a:spcPct val="120000"/>
              </a:lnSpc>
              <a:spcBef>
                <a:spcPct val="20000"/>
              </a:spcBef>
              <a:buClr>
                <a:srgbClr val="0072C6"/>
              </a:buClr>
              <a:buFont typeface="Arial"/>
              <a:buChar char="–"/>
              <a:defRPr kumimoji="1" lang="en-US" sz="2133" b="0" i="0" kern="1200" spc="133" dirty="0" smtClean="0">
                <a:solidFill>
                  <a:schemeClr val="tx1"/>
                </a:solidFill>
                <a:latin typeface="游ゴシック" panose="020B0400000000000000" pitchFamily="50" charset="-128"/>
                <a:ea typeface="游ゴシック" panose="020B0400000000000000" pitchFamily="50" charset="-128"/>
                <a:cs typeface="Segoe UI" pitchFamily="34" charset="0"/>
              </a:defRPr>
            </a:lvl4pPr>
            <a:lvl5pPr marL="2743131" indent="-304792" algn="l" defTabSz="609585" rtl="0" eaLnBrk="1" latinLnBrk="0" hangingPunct="1">
              <a:lnSpc>
                <a:spcPct val="120000"/>
              </a:lnSpc>
              <a:spcBef>
                <a:spcPct val="20000"/>
              </a:spcBef>
              <a:buClr>
                <a:srgbClr val="0072C6"/>
              </a:buClr>
              <a:buFont typeface="Arial"/>
              <a:buChar char="»"/>
              <a:defRPr kumimoji="1" lang="en-US" sz="2133" b="0" i="0" kern="1200" spc="133" dirty="0">
                <a:solidFill>
                  <a:schemeClr val="tx1"/>
                </a:solidFill>
                <a:latin typeface="游ゴシック" panose="020B0400000000000000" pitchFamily="50" charset="-128"/>
                <a:ea typeface="游ゴシック" panose="020B0400000000000000" pitchFamily="50" charset="-128"/>
                <a:cs typeface="Segoe UI" pitchFamily="34" charset="0"/>
              </a:defRPr>
            </a:lvl5pPr>
            <a:lvl6pPr marL="3352716" indent="-304792" algn="l" defTabSz="609585" rtl="0" eaLnBrk="1" latinLnBrk="0" hangingPunct="1">
              <a:spcBef>
                <a:spcPct val="20000"/>
              </a:spcBef>
              <a:buFont typeface="Arial"/>
              <a:buChar char="•"/>
              <a:defRPr kumimoji="1"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kumimoji="1"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kumimoji="1"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kumimoji="1" sz="2667" kern="1200">
                <a:solidFill>
                  <a:schemeClr val="tx1"/>
                </a:solidFill>
                <a:latin typeface="+mn-lt"/>
                <a:ea typeface="+mn-ea"/>
                <a:cs typeface="+mn-cs"/>
              </a:defRPr>
            </a:lvl9pPr>
          </a:lstStyle>
          <a:p>
            <a:r>
              <a:rPr lang="ja-JP" altLang="en-US" sz="2000" dirty="0" smtClean="0"/>
              <a:t>ソリューションを開く</a:t>
            </a:r>
            <a:endParaRPr lang="en-US" altLang="ja-JP" sz="2000" dirty="0" smtClean="0"/>
          </a:p>
          <a:p>
            <a:pPr lvl="1"/>
            <a:r>
              <a:rPr lang="en-US" altLang="ja-JP" sz="1600" dirty="0" smtClean="0"/>
              <a:t>[</a:t>
            </a:r>
            <a:r>
              <a:rPr lang="en-US" altLang="ja-JP" sz="1600" dirty="0" err="1" smtClean="0"/>
              <a:t>MyGame</a:t>
            </a:r>
            <a:r>
              <a:rPr lang="en-US" altLang="ja-JP" sz="1600" dirty="0" smtClean="0"/>
              <a:t>\proj.win10] </a:t>
            </a:r>
            <a:r>
              <a:rPr lang="ja-JP" altLang="en-US" sz="1600" dirty="0" smtClean="0"/>
              <a:t>に移動</a:t>
            </a:r>
            <a:endParaRPr lang="en-US" altLang="ja-JP" sz="1600" dirty="0"/>
          </a:p>
          <a:p>
            <a:pPr lvl="1"/>
            <a:r>
              <a:rPr lang="en-US" altLang="ja-JP" sz="1600" dirty="0" smtClean="0"/>
              <a:t>[MyGame.sln]</a:t>
            </a:r>
            <a:r>
              <a:rPr lang="ja-JP" altLang="en-US" sz="1600" dirty="0" smtClean="0"/>
              <a:t>を</a:t>
            </a:r>
            <a:r>
              <a:rPr lang="en-US" altLang="ja-JP" sz="1600" dirty="0" smtClean="0"/>
              <a:t>Visual Studio</a:t>
            </a:r>
            <a:r>
              <a:rPr lang="ja-JP" altLang="en-US" sz="1600" dirty="0" smtClean="0"/>
              <a:t>で開く</a:t>
            </a:r>
            <a:endParaRPr lang="en-US" altLang="ja-JP" sz="1600" dirty="0"/>
          </a:p>
        </p:txBody>
      </p:sp>
      <p:pic>
        <p:nvPicPr>
          <p:cNvPr id="6" name="図 5"/>
          <p:cNvPicPr>
            <a:picLocks noChangeAspect="1"/>
          </p:cNvPicPr>
          <p:nvPr/>
        </p:nvPicPr>
        <p:blipFill>
          <a:blip r:embed="rId3"/>
          <a:stretch>
            <a:fillRect/>
          </a:stretch>
        </p:blipFill>
        <p:spPr>
          <a:xfrm>
            <a:off x="6909865" y="4418155"/>
            <a:ext cx="4431375" cy="2183008"/>
          </a:xfrm>
          <a:prstGeom prst="rect">
            <a:avLst/>
          </a:prstGeom>
        </p:spPr>
      </p:pic>
    </p:spTree>
    <p:extLst>
      <p:ext uri="{BB962C8B-B14F-4D97-AF65-F5344CB8AC3E}">
        <p14:creationId xmlns:p14="http://schemas.microsoft.com/office/powerpoint/2010/main" val="270183724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プロジェクトを実行する</a:t>
            </a:r>
            <a:endParaRPr kumimoji="1" lang="ja-JP" altLang="en-US" dirty="0"/>
          </a:p>
        </p:txBody>
      </p:sp>
      <p:sp>
        <p:nvSpPr>
          <p:cNvPr id="3" name="コンテンツ プレースホルダー 2"/>
          <p:cNvSpPr>
            <a:spLocks noGrp="1"/>
          </p:cNvSpPr>
          <p:nvPr>
            <p:ph sz="half" idx="1"/>
          </p:nvPr>
        </p:nvSpPr>
        <p:spPr>
          <a:xfrm>
            <a:off x="602506" y="1160551"/>
            <a:ext cx="10972800" cy="1793663"/>
          </a:xfrm>
        </p:spPr>
        <p:txBody>
          <a:bodyPr>
            <a:normAutofit/>
          </a:bodyPr>
          <a:lstStyle/>
          <a:p>
            <a:r>
              <a:rPr kumimoji="1" lang="ja-JP" altLang="en-US" sz="2400" dirty="0" smtClean="0"/>
              <a:t>スタートアッププロジェクトの変更</a:t>
            </a:r>
            <a:endParaRPr kumimoji="1" lang="en-US" altLang="ja-JP" sz="2400" dirty="0" smtClean="0"/>
          </a:p>
          <a:p>
            <a:pPr lvl="1"/>
            <a:r>
              <a:rPr lang="ja-JP" altLang="en-US" sz="1867" dirty="0" smtClean="0"/>
              <a:t>ソリューションエクスプローラーから</a:t>
            </a:r>
            <a:r>
              <a:rPr lang="en-US" altLang="ja-JP" sz="1867" dirty="0" smtClean="0"/>
              <a:t>[</a:t>
            </a:r>
            <a:r>
              <a:rPr lang="en-US" altLang="ja-JP" sz="1867" dirty="0" err="1" smtClean="0"/>
              <a:t>MyGame</a:t>
            </a:r>
            <a:r>
              <a:rPr lang="en-US" altLang="ja-JP" sz="1867" dirty="0" smtClean="0"/>
              <a:t>]-&gt;</a:t>
            </a:r>
            <a:r>
              <a:rPr lang="ja-JP" altLang="en-US" sz="1867" dirty="0" smtClean="0"/>
              <a:t>右クリック</a:t>
            </a:r>
            <a:r>
              <a:rPr lang="en-US" altLang="ja-JP" sz="1867" dirty="0" smtClean="0"/>
              <a:t>-&gt;[</a:t>
            </a:r>
            <a:r>
              <a:rPr lang="ja-JP" altLang="en-US" sz="1867" dirty="0" smtClean="0"/>
              <a:t>スタートアッププロジェクトに設定</a:t>
            </a:r>
            <a:r>
              <a:rPr lang="en-US" altLang="ja-JP" sz="1867" dirty="0" smtClean="0"/>
              <a:t>]</a:t>
            </a:r>
            <a:endParaRPr kumimoji="1" lang="ja-JP" altLang="en-US" sz="1867" dirty="0"/>
          </a:p>
        </p:txBody>
      </p:sp>
      <p:pic>
        <p:nvPicPr>
          <p:cNvPr id="4" name="図 3"/>
          <p:cNvPicPr>
            <a:picLocks noChangeAspect="1"/>
          </p:cNvPicPr>
          <p:nvPr/>
        </p:nvPicPr>
        <p:blipFill>
          <a:blip r:embed="rId2"/>
          <a:stretch>
            <a:fillRect/>
          </a:stretch>
        </p:blipFill>
        <p:spPr>
          <a:xfrm>
            <a:off x="7305151" y="2147876"/>
            <a:ext cx="4767262" cy="3913215"/>
          </a:xfrm>
          <a:prstGeom prst="rect">
            <a:avLst/>
          </a:prstGeom>
        </p:spPr>
      </p:pic>
      <p:pic>
        <p:nvPicPr>
          <p:cNvPr id="5" name="図 4"/>
          <p:cNvPicPr>
            <a:picLocks noChangeAspect="1"/>
          </p:cNvPicPr>
          <p:nvPr/>
        </p:nvPicPr>
        <p:blipFill>
          <a:blip r:embed="rId3"/>
          <a:stretch>
            <a:fillRect/>
          </a:stretch>
        </p:blipFill>
        <p:spPr>
          <a:xfrm>
            <a:off x="1792282" y="4104483"/>
            <a:ext cx="4133850" cy="1819275"/>
          </a:xfrm>
          <a:prstGeom prst="rect">
            <a:avLst/>
          </a:prstGeom>
        </p:spPr>
      </p:pic>
      <p:sp>
        <p:nvSpPr>
          <p:cNvPr id="6" name="コンテンツ プレースホルダー 2"/>
          <p:cNvSpPr txBox="1">
            <a:spLocks/>
          </p:cNvSpPr>
          <p:nvPr/>
        </p:nvSpPr>
        <p:spPr>
          <a:xfrm>
            <a:off x="413262" y="2954214"/>
            <a:ext cx="10972800" cy="1793663"/>
          </a:xfrm>
          <a:prstGeom prst="rect">
            <a:avLst/>
          </a:prstGeom>
        </p:spPr>
        <p:txBody>
          <a:bodyPr vert="horz" lIns="91440" tIns="45720" rIns="91440" bIns="45720" rtlCol="0">
            <a:normAutofit/>
          </a:bodyPr>
          <a:lstStyle>
            <a:lvl1pPr marL="457189" indent="-457189" algn="l" defTabSz="609585" rtl="0" eaLnBrk="1" latinLnBrk="0" hangingPunct="1">
              <a:lnSpc>
                <a:spcPct val="120000"/>
              </a:lnSpc>
              <a:spcBef>
                <a:spcPct val="20000"/>
              </a:spcBef>
              <a:buClr>
                <a:srgbClr val="0072C6"/>
              </a:buClr>
              <a:buFont typeface="Arial"/>
              <a:buChar char="•"/>
              <a:defRPr kumimoji="1" lang="en-US" sz="3733" b="0" i="0" kern="1200" spc="133" dirty="0" smtClean="0">
                <a:solidFill>
                  <a:schemeClr val="tx1"/>
                </a:solidFill>
                <a:latin typeface="游ゴシック" panose="020B0400000000000000" pitchFamily="50" charset="-128"/>
                <a:ea typeface="游ゴシック" panose="020B0400000000000000" pitchFamily="50" charset="-128"/>
                <a:cs typeface="Segoe UI" pitchFamily="34" charset="0"/>
              </a:defRPr>
            </a:lvl1pPr>
            <a:lvl2pPr marL="990575" indent="-380990" algn="l" defTabSz="609585" rtl="0" eaLnBrk="1" latinLnBrk="0" hangingPunct="1">
              <a:lnSpc>
                <a:spcPct val="120000"/>
              </a:lnSpc>
              <a:spcBef>
                <a:spcPts val="533"/>
              </a:spcBef>
              <a:buClr>
                <a:srgbClr val="0072C6"/>
              </a:buClr>
              <a:buSzPct val="70000"/>
              <a:buFont typeface="Courier New" pitchFamily="49" charset="0"/>
              <a:buChar char="o"/>
              <a:defRPr kumimoji="1" lang="en-US" sz="3200" b="0" i="0" kern="1200" spc="133" dirty="0" smtClean="0">
                <a:solidFill>
                  <a:schemeClr val="tx1"/>
                </a:solidFill>
                <a:latin typeface="游ゴシック" panose="020B0400000000000000" pitchFamily="50" charset="-128"/>
                <a:ea typeface="游ゴシック" panose="020B0400000000000000" pitchFamily="50" charset="-128"/>
                <a:cs typeface="Segoe UI" pitchFamily="34" charset="0"/>
              </a:defRPr>
            </a:lvl2pPr>
            <a:lvl3pPr marL="1523962" indent="-304792" algn="l" defTabSz="609585" rtl="0" eaLnBrk="1" latinLnBrk="0" hangingPunct="1">
              <a:lnSpc>
                <a:spcPct val="120000"/>
              </a:lnSpc>
              <a:spcBef>
                <a:spcPct val="20000"/>
              </a:spcBef>
              <a:buClr>
                <a:srgbClr val="0072C6"/>
              </a:buClr>
              <a:buFont typeface="Wingdings" pitchFamily="2" charset="2"/>
              <a:buChar char="§"/>
              <a:defRPr kumimoji="1" lang="en-US" sz="2667" b="0" i="0" kern="1200" spc="133" dirty="0" smtClean="0">
                <a:solidFill>
                  <a:schemeClr val="tx1"/>
                </a:solidFill>
                <a:latin typeface="游ゴシック" panose="020B0400000000000000" pitchFamily="50" charset="-128"/>
                <a:ea typeface="游ゴシック" panose="020B0400000000000000" pitchFamily="50" charset="-128"/>
                <a:cs typeface="Segoe UI" pitchFamily="34" charset="0"/>
              </a:defRPr>
            </a:lvl3pPr>
            <a:lvl4pPr marL="2133547" indent="-304792" algn="l" defTabSz="609585" rtl="0" eaLnBrk="1" latinLnBrk="0" hangingPunct="1">
              <a:lnSpc>
                <a:spcPct val="120000"/>
              </a:lnSpc>
              <a:spcBef>
                <a:spcPct val="20000"/>
              </a:spcBef>
              <a:buClr>
                <a:srgbClr val="0072C6"/>
              </a:buClr>
              <a:buFont typeface="Arial"/>
              <a:buChar char="–"/>
              <a:defRPr kumimoji="1" lang="en-US" sz="2133" b="0" i="0" kern="1200" spc="133" dirty="0" smtClean="0">
                <a:solidFill>
                  <a:schemeClr val="tx1"/>
                </a:solidFill>
                <a:latin typeface="游ゴシック" panose="020B0400000000000000" pitchFamily="50" charset="-128"/>
                <a:ea typeface="游ゴシック" panose="020B0400000000000000" pitchFamily="50" charset="-128"/>
                <a:cs typeface="Segoe UI" pitchFamily="34" charset="0"/>
              </a:defRPr>
            </a:lvl4pPr>
            <a:lvl5pPr marL="2743131" indent="-304792" algn="l" defTabSz="609585" rtl="0" eaLnBrk="1" latinLnBrk="0" hangingPunct="1">
              <a:lnSpc>
                <a:spcPct val="120000"/>
              </a:lnSpc>
              <a:spcBef>
                <a:spcPct val="20000"/>
              </a:spcBef>
              <a:buClr>
                <a:srgbClr val="0072C6"/>
              </a:buClr>
              <a:buFont typeface="Arial"/>
              <a:buChar char="»"/>
              <a:defRPr kumimoji="1" lang="en-US" sz="2133" b="0" i="0" kern="1200" spc="133" dirty="0">
                <a:solidFill>
                  <a:schemeClr val="tx1"/>
                </a:solidFill>
                <a:latin typeface="游ゴシック" panose="020B0400000000000000" pitchFamily="50" charset="-128"/>
                <a:ea typeface="游ゴシック" panose="020B0400000000000000" pitchFamily="50" charset="-128"/>
                <a:cs typeface="Segoe UI" pitchFamily="34" charset="0"/>
              </a:defRPr>
            </a:lvl5pPr>
            <a:lvl6pPr marL="3352716" indent="-304792" algn="l" defTabSz="609585" rtl="0" eaLnBrk="1" latinLnBrk="0" hangingPunct="1">
              <a:spcBef>
                <a:spcPct val="20000"/>
              </a:spcBef>
              <a:buFont typeface="Arial"/>
              <a:buChar char="•"/>
              <a:defRPr kumimoji="1"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kumimoji="1"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kumimoji="1"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kumimoji="1" sz="2667" kern="1200">
                <a:solidFill>
                  <a:schemeClr val="tx1"/>
                </a:solidFill>
                <a:latin typeface="+mn-lt"/>
                <a:ea typeface="+mn-ea"/>
                <a:cs typeface="+mn-cs"/>
              </a:defRPr>
            </a:lvl9pPr>
          </a:lstStyle>
          <a:p>
            <a:r>
              <a:rPr lang="ja-JP" altLang="en-US" sz="2400" dirty="0" smtClean="0"/>
              <a:t>ビルドターゲットの変更</a:t>
            </a:r>
            <a:endParaRPr lang="en-US" altLang="ja-JP" sz="2400" dirty="0" smtClean="0"/>
          </a:p>
          <a:p>
            <a:pPr lvl="1"/>
            <a:r>
              <a:rPr lang="en-US" altLang="ja-JP" sz="1800" dirty="0" smtClean="0"/>
              <a:t>ARM</a:t>
            </a:r>
            <a:r>
              <a:rPr lang="ja-JP" altLang="en-US" sz="1800" dirty="0" smtClean="0"/>
              <a:t>から</a:t>
            </a:r>
            <a:r>
              <a:rPr lang="en-US" altLang="ja-JP" sz="1800" dirty="0" smtClean="0"/>
              <a:t>x86</a:t>
            </a:r>
            <a:r>
              <a:rPr lang="ja-JP" altLang="en-US" sz="1800" dirty="0" smtClean="0"/>
              <a:t>に</a:t>
            </a:r>
            <a:endParaRPr lang="ja-JP" altLang="en-US" sz="1800" dirty="0"/>
          </a:p>
        </p:txBody>
      </p:sp>
      <p:sp>
        <p:nvSpPr>
          <p:cNvPr id="7" name="正方形/長方形 6"/>
          <p:cNvSpPr/>
          <p:nvPr/>
        </p:nvSpPr>
        <p:spPr>
          <a:xfrm>
            <a:off x="7479439" y="5554215"/>
            <a:ext cx="2599057" cy="180987"/>
          </a:xfrm>
          <a:prstGeom prst="rect">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2678073" y="5081263"/>
            <a:ext cx="1275756" cy="254554"/>
          </a:xfrm>
          <a:prstGeom prst="rect">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95928817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プロジェクトを実行する</a:t>
            </a:r>
            <a:endParaRPr kumimoji="1" lang="ja-JP" altLang="en-US" dirty="0"/>
          </a:p>
        </p:txBody>
      </p:sp>
      <p:sp>
        <p:nvSpPr>
          <p:cNvPr id="3" name="コンテンツ プレースホルダー 2"/>
          <p:cNvSpPr>
            <a:spLocks noGrp="1"/>
          </p:cNvSpPr>
          <p:nvPr>
            <p:ph sz="half" idx="1"/>
          </p:nvPr>
        </p:nvSpPr>
        <p:spPr>
          <a:xfrm>
            <a:off x="602506" y="1101175"/>
            <a:ext cx="10972800" cy="547668"/>
          </a:xfrm>
        </p:spPr>
        <p:txBody>
          <a:bodyPr>
            <a:normAutofit fontScale="77500" lnSpcReduction="20000"/>
          </a:bodyPr>
          <a:lstStyle/>
          <a:p>
            <a:r>
              <a:rPr lang="en-US" altLang="ja-JP" dirty="0" smtClean="0"/>
              <a:t>[</a:t>
            </a:r>
            <a:r>
              <a:rPr lang="ja-JP" altLang="en-US" dirty="0" smtClean="0"/>
              <a:t>ローカルコンピュータ</a:t>
            </a:r>
            <a:r>
              <a:rPr lang="en-US" altLang="ja-JP" dirty="0" smtClean="0"/>
              <a:t>]</a:t>
            </a:r>
            <a:r>
              <a:rPr lang="ja-JP" altLang="en-US" dirty="0" smtClean="0"/>
              <a:t>を押す</a:t>
            </a:r>
            <a:endParaRPr kumimoji="1" lang="ja-JP" altLang="en-US" dirty="0"/>
          </a:p>
        </p:txBody>
      </p:sp>
      <p:pic>
        <p:nvPicPr>
          <p:cNvPr id="4" name="図 3"/>
          <p:cNvPicPr>
            <a:picLocks noChangeAspect="1"/>
          </p:cNvPicPr>
          <p:nvPr/>
        </p:nvPicPr>
        <p:blipFill>
          <a:blip r:embed="rId3"/>
          <a:stretch>
            <a:fillRect/>
          </a:stretch>
        </p:blipFill>
        <p:spPr>
          <a:xfrm>
            <a:off x="7035131" y="1036907"/>
            <a:ext cx="4133850" cy="1819275"/>
          </a:xfrm>
          <a:prstGeom prst="rect">
            <a:avLst/>
          </a:prstGeom>
        </p:spPr>
      </p:pic>
      <p:sp>
        <p:nvSpPr>
          <p:cNvPr id="5" name="正方形/長方形 4"/>
          <p:cNvSpPr/>
          <p:nvPr/>
        </p:nvSpPr>
        <p:spPr>
          <a:xfrm>
            <a:off x="9102056" y="1468734"/>
            <a:ext cx="1275756" cy="254554"/>
          </a:xfrm>
          <a:prstGeom prst="rect">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pic>
        <p:nvPicPr>
          <p:cNvPr id="7" name="図 6"/>
          <p:cNvPicPr>
            <a:picLocks noChangeAspect="1"/>
          </p:cNvPicPr>
          <p:nvPr/>
        </p:nvPicPr>
        <p:blipFill>
          <a:blip r:embed="rId4"/>
          <a:stretch>
            <a:fillRect/>
          </a:stretch>
        </p:blipFill>
        <p:spPr>
          <a:xfrm>
            <a:off x="833618" y="2856182"/>
            <a:ext cx="5638281" cy="3644702"/>
          </a:xfrm>
          <a:prstGeom prst="rect">
            <a:avLst/>
          </a:prstGeom>
        </p:spPr>
      </p:pic>
    </p:spTree>
    <p:extLst>
      <p:ext uri="{BB962C8B-B14F-4D97-AF65-F5344CB8AC3E}">
        <p14:creationId xmlns:p14="http://schemas.microsoft.com/office/powerpoint/2010/main" val="415570163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公式サイトの見方 </a:t>
            </a:r>
            <a:r>
              <a:rPr kumimoji="1" lang="en-US" altLang="ja-JP" dirty="0" smtClean="0"/>
              <a:t>– </a:t>
            </a:r>
            <a:r>
              <a:rPr kumimoji="1" lang="ja-JP" altLang="en-US" dirty="0" smtClean="0"/>
              <a:t>入門編</a:t>
            </a:r>
            <a:endParaRPr kumimoji="1" lang="ja-JP" altLang="en-US" dirty="0"/>
          </a:p>
        </p:txBody>
      </p:sp>
      <p:sp>
        <p:nvSpPr>
          <p:cNvPr id="3" name="コンテンツ プレースホルダー 2"/>
          <p:cNvSpPr txBox="1">
            <a:spLocks/>
          </p:cNvSpPr>
          <p:nvPr/>
        </p:nvSpPr>
        <p:spPr>
          <a:xfrm>
            <a:off x="602506" y="1180057"/>
            <a:ext cx="10972800" cy="4905324"/>
          </a:xfrm>
          <a:prstGeom prst="rect">
            <a:avLst/>
          </a:prstGeom>
        </p:spPr>
        <p:txBody>
          <a:bodyPr>
            <a:normAutofit/>
          </a:bodyPr>
          <a:lstStyle>
            <a:lvl1pPr marL="457189" indent="-457189" algn="l" defTabSz="609585" rtl="0" eaLnBrk="1" latinLnBrk="0" hangingPunct="1">
              <a:spcBef>
                <a:spcPct val="20000"/>
              </a:spcBef>
              <a:buClr>
                <a:srgbClr val="0072C6"/>
              </a:buClr>
              <a:buFont typeface="Arial"/>
              <a:buChar char="•"/>
              <a:defRPr kumimoji="1" lang="en-US" sz="3733" b="0" i="0" kern="1200" spc="133" dirty="0" smtClean="0">
                <a:solidFill>
                  <a:schemeClr val="tx1"/>
                </a:solidFill>
                <a:latin typeface="游ゴシック" panose="020B0400000000000000" pitchFamily="50" charset="-128"/>
                <a:ea typeface="游ゴシック" panose="020B0400000000000000" pitchFamily="50" charset="-128"/>
                <a:cs typeface="Segoe UI" pitchFamily="34" charset="0"/>
              </a:defRPr>
            </a:lvl1pPr>
            <a:lvl2pPr marL="990575" indent="-380990" algn="l" defTabSz="609585" rtl="0" eaLnBrk="1" latinLnBrk="0" hangingPunct="1">
              <a:spcBef>
                <a:spcPts val="533"/>
              </a:spcBef>
              <a:buClr>
                <a:srgbClr val="0072C6"/>
              </a:buClr>
              <a:buSzPct val="70000"/>
              <a:buFont typeface="Courier New" pitchFamily="49" charset="0"/>
              <a:buChar char="o"/>
              <a:defRPr kumimoji="1" lang="en-US" sz="3200" b="0" i="0" kern="1200" spc="133" dirty="0" smtClean="0">
                <a:solidFill>
                  <a:schemeClr val="tx1"/>
                </a:solidFill>
                <a:latin typeface="游ゴシック" panose="020B0400000000000000" pitchFamily="50" charset="-128"/>
                <a:ea typeface="游ゴシック" panose="020B0400000000000000" pitchFamily="50" charset="-128"/>
                <a:cs typeface="Segoe UI" pitchFamily="34" charset="0"/>
              </a:defRPr>
            </a:lvl2pPr>
            <a:lvl3pPr marL="1523962" indent="-304792" algn="l" defTabSz="609585" rtl="0" eaLnBrk="1" latinLnBrk="0" hangingPunct="1">
              <a:spcBef>
                <a:spcPct val="20000"/>
              </a:spcBef>
              <a:buClr>
                <a:srgbClr val="0072C6"/>
              </a:buClr>
              <a:buFont typeface="Wingdings" pitchFamily="2" charset="2"/>
              <a:buChar char="§"/>
              <a:defRPr kumimoji="1" lang="en-US" sz="2667" b="0" i="0" kern="1200" spc="133" dirty="0" smtClean="0">
                <a:solidFill>
                  <a:schemeClr val="tx1"/>
                </a:solidFill>
                <a:latin typeface="游ゴシック" panose="020B0400000000000000" pitchFamily="50" charset="-128"/>
                <a:ea typeface="游ゴシック" panose="020B0400000000000000" pitchFamily="50" charset="-128"/>
                <a:cs typeface="Segoe UI" pitchFamily="34" charset="0"/>
              </a:defRPr>
            </a:lvl3pPr>
            <a:lvl4pPr marL="2133547" indent="-304792" algn="l" defTabSz="609585" rtl="0" eaLnBrk="1" latinLnBrk="0" hangingPunct="1">
              <a:spcBef>
                <a:spcPct val="20000"/>
              </a:spcBef>
              <a:buClr>
                <a:srgbClr val="0072C6"/>
              </a:buClr>
              <a:buFont typeface="Arial"/>
              <a:buChar char="–"/>
              <a:defRPr kumimoji="1" lang="en-US" sz="2133" b="0" i="0" kern="1200" spc="133" dirty="0" smtClean="0">
                <a:solidFill>
                  <a:schemeClr val="tx1"/>
                </a:solidFill>
                <a:latin typeface="游ゴシック" panose="020B0400000000000000" pitchFamily="50" charset="-128"/>
                <a:ea typeface="游ゴシック" panose="020B0400000000000000" pitchFamily="50" charset="-128"/>
                <a:cs typeface="Segoe UI" pitchFamily="34" charset="0"/>
              </a:defRPr>
            </a:lvl4pPr>
            <a:lvl5pPr marL="2743131" indent="-304792" algn="l" defTabSz="609585" rtl="0" eaLnBrk="1" latinLnBrk="0" hangingPunct="1">
              <a:spcBef>
                <a:spcPct val="20000"/>
              </a:spcBef>
              <a:buClr>
                <a:srgbClr val="0072C6"/>
              </a:buClr>
              <a:buFont typeface="Arial"/>
              <a:buChar char="»"/>
              <a:defRPr kumimoji="1" lang="en-US" sz="2133" b="0" i="0" kern="1200" spc="133" dirty="0">
                <a:solidFill>
                  <a:schemeClr val="tx1"/>
                </a:solidFill>
                <a:latin typeface="游ゴシック" panose="020B0400000000000000" pitchFamily="50" charset="-128"/>
                <a:ea typeface="游ゴシック" panose="020B0400000000000000" pitchFamily="50" charset="-128"/>
                <a:cs typeface="Segoe UI" pitchFamily="34" charset="0"/>
              </a:defRPr>
            </a:lvl5pPr>
            <a:lvl6pPr marL="3352716" indent="-304792" algn="l" defTabSz="609585" rtl="0" eaLnBrk="1" latinLnBrk="0" hangingPunct="1">
              <a:spcBef>
                <a:spcPct val="20000"/>
              </a:spcBef>
              <a:buFont typeface="Arial"/>
              <a:buChar char="•"/>
              <a:defRPr kumimoji="1"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kumimoji="1"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kumimoji="1"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kumimoji="1" sz="2667" kern="1200">
                <a:solidFill>
                  <a:schemeClr val="tx1"/>
                </a:solidFill>
                <a:latin typeface="+mn-lt"/>
                <a:ea typeface="+mn-ea"/>
                <a:cs typeface="+mn-cs"/>
              </a:defRPr>
            </a:lvl9pPr>
          </a:lstStyle>
          <a:p>
            <a:r>
              <a:rPr lang="en-US" altLang="ja-JP" sz="2000" dirty="0" smtClean="0"/>
              <a:t>Windows </a:t>
            </a:r>
            <a:r>
              <a:rPr lang="ja-JP" altLang="en-US" sz="2000" dirty="0" smtClean="0"/>
              <a:t>デベロッパーセンター </a:t>
            </a:r>
            <a:r>
              <a:rPr lang="en-US" altLang="ja-JP" sz="2000" dirty="0" smtClean="0"/>
              <a:t>– </a:t>
            </a:r>
            <a:r>
              <a:rPr lang="ja-JP" altLang="en-US" sz="2000" dirty="0" smtClean="0"/>
              <a:t>作業の開始</a:t>
            </a:r>
            <a:endParaRPr lang="en-US" altLang="ja-JP" sz="2000" dirty="0" smtClean="0"/>
          </a:p>
          <a:p>
            <a:pPr lvl="1"/>
            <a:r>
              <a:rPr lang="en-US" altLang="ja-JP" sz="1467" dirty="0"/>
              <a:t>https://developer.microsoft.com/ja-jp/windows/getstarted</a:t>
            </a:r>
            <a:endParaRPr lang="ja-JP" altLang="en-US" sz="1467" dirty="0"/>
          </a:p>
        </p:txBody>
      </p:sp>
      <p:pic>
        <p:nvPicPr>
          <p:cNvPr id="4" name="図 3"/>
          <p:cNvPicPr>
            <a:picLocks noChangeAspect="1"/>
          </p:cNvPicPr>
          <p:nvPr/>
        </p:nvPicPr>
        <p:blipFill>
          <a:blip r:embed="rId2"/>
          <a:stretch>
            <a:fillRect/>
          </a:stretch>
        </p:blipFill>
        <p:spPr>
          <a:xfrm>
            <a:off x="304321" y="2059590"/>
            <a:ext cx="10199633" cy="4577463"/>
          </a:xfrm>
          <a:prstGeom prst="rect">
            <a:avLst/>
          </a:prstGeom>
        </p:spPr>
      </p:pic>
      <p:sp>
        <p:nvSpPr>
          <p:cNvPr id="5" name="正方形/長方形 4"/>
          <p:cNvSpPr/>
          <p:nvPr/>
        </p:nvSpPr>
        <p:spPr>
          <a:xfrm>
            <a:off x="7980218" y="4790209"/>
            <a:ext cx="2410691" cy="1753326"/>
          </a:xfrm>
          <a:prstGeom prst="rect">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cxnSp>
        <p:nvCxnSpPr>
          <p:cNvPr id="7" name="直線コネクタ 6"/>
          <p:cNvCxnSpPr>
            <a:stCxn id="5" idx="0"/>
            <a:endCxn id="8" idx="1"/>
          </p:cNvCxnSpPr>
          <p:nvPr/>
        </p:nvCxnSpPr>
        <p:spPr>
          <a:xfrm flipV="1">
            <a:off x="9185564" y="4005696"/>
            <a:ext cx="1454727" cy="784513"/>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8" name="テキスト ボックス 7"/>
          <p:cNvSpPr txBox="1"/>
          <p:nvPr/>
        </p:nvSpPr>
        <p:spPr>
          <a:xfrm>
            <a:off x="10640291" y="3771900"/>
            <a:ext cx="1363898" cy="467591"/>
          </a:xfrm>
          <a:prstGeom prst="rect">
            <a:avLst/>
          </a:prstGeom>
        </p:spPr>
        <p:txBody>
          <a:bodyPr vert="horz" wrap="none" lIns="91440" tIns="45720" rIns="91440" bIns="45720" rtlCol="0" anchor="ctr">
            <a:normAutofit/>
          </a:bodyPr>
          <a:lstStyle/>
          <a:p>
            <a:r>
              <a:rPr kumimoji="1" lang="ja-JP" altLang="en-US" b="1" dirty="0" smtClean="0">
                <a:solidFill>
                  <a:srgbClr val="FF0000"/>
                </a:solidFill>
              </a:rPr>
              <a:t>入門記事</a:t>
            </a:r>
          </a:p>
        </p:txBody>
      </p:sp>
    </p:spTree>
    <p:extLst>
      <p:ext uri="{BB962C8B-B14F-4D97-AF65-F5344CB8AC3E}">
        <p14:creationId xmlns:p14="http://schemas.microsoft.com/office/powerpoint/2010/main" val="60020321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公式サイトの見方 </a:t>
            </a:r>
            <a:r>
              <a:rPr kumimoji="1" lang="en-US" altLang="ja-JP" dirty="0" smtClean="0"/>
              <a:t>– </a:t>
            </a:r>
            <a:r>
              <a:rPr kumimoji="1" lang="ja-JP" altLang="en-US" dirty="0" smtClean="0"/>
              <a:t>応用編</a:t>
            </a:r>
            <a:endParaRPr kumimoji="1" lang="ja-JP" altLang="en-US" dirty="0"/>
          </a:p>
        </p:txBody>
      </p:sp>
      <p:sp>
        <p:nvSpPr>
          <p:cNvPr id="3" name="コンテンツ プレースホルダー 2"/>
          <p:cNvSpPr txBox="1">
            <a:spLocks/>
          </p:cNvSpPr>
          <p:nvPr/>
        </p:nvSpPr>
        <p:spPr>
          <a:xfrm>
            <a:off x="602506" y="1180057"/>
            <a:ext cx="10972800" cy="4905324"/>
          </a:xfrm>
          <a:prstGeom prst="rect">
            <a:avLst/>
          </a:prstGeom>
        </p:spPr>
        <p:txBody>
          <a:bodyPr>
            <a:normAutofit/>
          </a:bodyPr>
          <a:lstStyle>
            <a:lvl1pPr marL="457189" indent="-457189" algn="l" defTabSz="609585" rtl="0" eaLnBrk="1" latinLnBrk="0" hangingPunct="1">
              <a:spcBef>
                <a:spcPct val="20000"/>
              </a:spcBef>
              <a:buClr>
                <a:srgbClr val="0072C6"/>
              </a:buClr>
              <a:buFont typeface="Arial"/>
              <a:buChar char="•"/>
              <a:defRPr kumimoji="1" lang="en-US" sz="3733" b="0" i="0" kern="1200" spc="133" dirty="0" smtClean="0">
                <a:solidFill>
                  <a:schemeClr val="tx1"/>
                </a:solidFill>
                <a:latin typeface="游ゴシック" panose="020B0400000000000000" pitchFamily="50" charset="-128"/>
                <a:ea typeface="游ゴシック" panose="020B0400000000000000" pitchFamily="50" charset="-128"/>
                <a:cs typeface="Segoe UI" pitchFamily="34" charset="0"/>
              </a:defRPr>
            </a:lvl1pPr>
            <a:lvl2pPr marL="990575" indent="-380990" algn="l" defTabSz="609585" rtl="0" eaLnBrk="1" latinLnBrk="0" hangingPunct="1">
              <a:spcBef>
                <a:spcPts val="533"/>
              </a:spcBef>
              <a:buClr>
                <a:srgbClr val="0072C6"/>
              </a:buClr>
              <a:buSzPct val="70000"/>
              <a:buFont typeface="Courier New" pitchFamily="49" charset="0"/>
              <a:buChar char="o"/>
              <a:defRPr kumimoji="1" lang="en-US" sz="3200" b="0" i="0" kern="1200" spc="133" dirty="0" smtClean="0">
                <a:solidFill>
                  <a:schemeClr val="tx1"/>
                </a:solidFill>
                <a:latin typeface="游ゴシック" panose="020B0400000000000000" pitchFamily="50" charset="-128"/>
                <a:ea typeface="游ゴシック" panose="020B0400000000000000" pitchFamily="50" charset="-128"/>
                <a:cs typeface="Segoe UI" pitchFamily="34" charset="0"/>
              </a:defRPr>
            </a:lvl2pPr>
            <a:lvl3pPr marL="1523962" indent="-304792" algn="l" defTabSz="609585" rtl="0" eaLnBrk="1" latinLnBrk="0" hangingPunct="1">
              <a:spcBef>
                <a:spcPct val="20000"/>
              </a:spcBef>
              <a:buClr>
                <a:srgbClr val="0072C6"/>
              </a:buClr>
              <a:buFont typeface="Wingdings" pitchFamily="2" charset="2"/>
              <a:buChar char="§"/>
              <a:defRPr kumimoji="1" lang="en-US" sz="2667" b="0" i="0" kern="1200" spc="133" dirty="0" smtClean="0">
                <a:solidFill>
                  <a:schemeClr val="tx1"/>
                </a:solidFill>
                <a:latin typeface="游ゴシック" panose="020B0400000000000000" pitchFamily="50" charset="-128"/>
                <a:ea typeface="游ゴシック" panose="020B0400000000000000" pitchFamily="50" charset="-128"/>
                <a:cs typeface="Segoe UI" pitchFamily="34" charset="0"/>
              </a:defRPr>
            </a:lvl3pPr>
            <a:lvl4pPr marL="2133547" indent="-304792" algn="l" defTabSz="609585" rtl="0" eaLnBrk="1" latinLnBrk="0" hangingPunct="1">
              <a:spcBef>
                <a:spcPct val="20000"/>
              </a:spcBef>
              <a:buClr>
                <a:srgbClr val="0072C6"/>
              </a:buClr>
              <a:buFont typeface="Arial"/>
              <a:buChar char="–"/>
              <a:defRPr kumimoji="1" lang="en-US" sz="2133" b="0" i="0" kern="1200" spc="133" dirty="0" smtClean="0">
                <a:solidFill>
                  <a:schemeClr val="tx1"/>
                </a:solidFill>
                <a:latin typeface="游ゴシック" panose="020B0400000000000000" pitchFamily="50" charset="-128"/>
                <a:ea typeface="游ゴシック" panose="020B0400000000000000" pitchFamily="50" charset="-128"/>
                <a:cs typeface="Segoe UI" pitchFamily="34" charset="0"/>
              </a:defRPr>
            </a:lvl4pPr>
            <a:lvl5pPr marL="2743131" indent="-304792" algn="l" defTabSz="609585" rtl="0" eaLnBrk="1" latinLnBrk="0" hangingPunct="1">
              <a:spcBef>
                <a:spcPct val="20000"/>
              </a:spcBef>
              <a:buClr>
                <a:srgbClr val="0072C6"/>
              </a:buClr>
              <a:buFont typeface="Arial"/>
              <a:buChar char="»"/>
              <a:defRPr kumimoji="1" lang="en-US" sz="2133" b="0" i="0" kern="1200" spc="133" dirty="0">
                <a:solidFill>
                  <a:schemeClr val="tx1"/>
                </a:solidFill>
                <a:latin typeface="游ゴシック" panose="020B0400000000000000" pitchFamily="50" charset="-128"/>
                <a:ea typeface="游ゴシック" panose="020B0400000000000000" pitchFamily="50" charset="-128"/>
                <a:cs typeface="Segoe UI" pitchFamily="34" charset="0"/>
              </a:defRPr>
            </a:lvl5pPr>
            <a:lvl6pPr marL="3352716" indent="-304792" algn="l" defTabSz="609585" rtl="0" eaLnBrk="1" latinLnBrk="0" hangingPunct="1">
              <a:spcBef>
                <a:spcPct val="20000"/>
              </a:spcBef>
              <a:buFont typeface="Arial"/>
              <a:buChar char="•"/>
              <a:defRPr kumimoji="1"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kumimoji="1"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kumimoji="1"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kumimoji="1" sz="2667" kern="1200">
                <a:solidFill>
                  <a:schemeClr val="tx1"/>
                </a:solidFill>
                <a:latin typeface="+mn-lt"/>
                <a:ea typeface="+mn-ea"/>
                <a:cs typeface="+mn-cs"/>
              </a:defRPr>
            </a:lvl9pPr>
          </a:lstStyle>
          <a:p>
            <a:r>
              <a:rPr lang="en-US" altLang="ja-JP" sz="2000" dirty="0" smtClean="0"/>
              <a:t>Windows </a:t>
            </a:r>
            <a:r>
              <a:rPr lang="ja-JP" altLang="en-US" sz="2000" dirty="0" smtClean="0"/>
              <a:t>デベロッパーセンター </a:t>
            </a:r>
            <a:r>
              <a:rPr lang="en-US" altLang="ja-JP" sz="2000" dirty="0" smtClean="0"/>
              <a:t>– Windows 10</a:t>
            </a:r>
            <a:r>
              <a:rPr lang="ja-JP" altLang="en-US" sz="2000" dirty="0" smtClean="0"/>
              <a:t>アプリに関するハウツーガイド</a:t>
            </a:r>
            <a:r>
              <a:rPr lang="en-US" altLang="ja-JP" sz="1467" dirty="0">
                <a:hlinkClick r:id="rId2"/>
              </a:rPr>
              <a:t>https://</a:t>
            </a:r>
            <a:r>
              <a:rPr lang="en-US" altLang="ja-JP" sz="1467" dirty="0" smtClean="0">
                <a:hlinkClick r:id="rId2"/>
              </a:rPr>
              <a:t>msdn.microsoft.com/ja-jp/library/windows/apps/mt244352.aspx</a:t>
            </a:r>
            <a:endParaRPr lang="en-US" altLang="ja-JP" sz="1467" dirty="0" smtClean="0"/>
          </a:p>
          <a:p>
            <a:endParaRPr lang="en-US" altLang="ja-JP" sz="1467" dirty="0"/>
          </a:p>
        </p:txBody>
      </p:sp>
      <p:pic>
        <p:nvPicPr>
          <p:cNvPr id="9" name="図 8"/>
          <p:cNvPicPr>
            <a:picLocks noChangeAspect="1"/>
          </p:cNvPicPr>
          <p:nvPr/>
        </p:nvPicPr>
        <p:blipFill>
          <a:blip r:embed="rId3"/>
          <a:stretch>
            <a:fillRect/>
          </a:stretch>
        </p:blipFill>
        <p:spPr>
          <a:xfrm>
            <a:off x="4125190" y="2355080"/>
            <a:ext cx="7725641" cy="4333201"/>
          </a:xfrm>
          <a:prstGeom prst="rect">
            <a:avLst/>
          </a:prstGeom>
        </p:spPr>
      </p:pic>
      <p:sp>
        <p:nvSpPr>
          <p:cNvPr id="10" name="正方形/長方形 9"/>
          <p:cNvSpPr/>
          <p:nvPr/>
        </p:nvSpPr>
        <p:spPr>
          <a:xfrm>
            <a:off x="4125191" y="2784763"/>
            <a:ext cx="1859974" cy="3903517"/>
          </a:xfrm>
          <a:prstGeom prst="rect">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cxnSp>
        <p:nvCxnSpPr>
          <p:cNvPr id="11" name="直線コネクタ 10"/>
          <p:cNvCxnSpPr/>
          <p:nvPr/>
        </p:nvCxnSpPr>
        <p:spPr>
          <a:xfrm flipH="1" flipV="1">
            <a:off x="3034145" y="3844636"/>
            <a:ext cx="1091044" cy="572595"/>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12" name="テキスト ボックス 11"/>
          <p:cNvSpPr txBox="1"/>
          <p:nvPr/>
        </p:nvSpPr>
        <p:spPr>
          <a:xfrm>
            <a:off x="405245" y="3099175"/>
            <a:ext cx="3444420" cy="737754"/>
          </a:xfrm>
          <a:prstGeom prst="rect">
            <a:avLst/>
          </a:prstGeom>
        </p:spPr>
        <p:txBody>
          <a:bodyPr vert="horz" wrap="none" lIns="91440" tIns="45720" rIns="91440" bIns="45720" rtlCol="0" anchor="ctr">
            <a:normAutofit fontScale="92500" lnSpcReduction="20000"/>
          </a:bodyPr>
          <a:lstStyle/>
          <a:p>
            <a:r>
              <a:rPr lang="ja-JP" altLang="en-US" b="1" dirty="0" smtClean="0">
                <a:solidFill>
                  <a:srgbClr val="FF0000"/>
                </a:solidFill>
              </a:rPr>
              <a:t>カテゴリ別に分かれている</a:t>
            </a:r>
            <a:endParaRPr lang="en-US" altLang="ja-JP" b="1" dirty="0" smtClean="0">
              <a:solidFill>
                <a:srgbClr val="FF0000"/>
              </a:solidFill>
            </a:endParaRPr>
          </a:p>
          <a:p>
            <a:r>
              <a:rPr kumimoji="1" lang="ja-JP" altLang="en-US" b="1" dirty="0">
                <a:solidFill>
                  <a:srgbClr val="FF0000"/>
                </a:solidFill>
              </a:rPr>
              <a:t>自分</a:t>
            </a:r>
            <a:r>
              <a:rPr kumimoji="1" lang="ja-JP" altLang="en-US" b="1" dirty="0" smtClean="0">
                <a:solidFill>
                  <a:srgbClr val="FF0000"/>
                </a:solidFill>
              </a:rPr>
              <a:t>のしたいことをここから検索</a:t>
            </a:r>
            <a:endParaRPr kumimoji="1" lang="en-US" altLang="ja-JP" b="1" dirty="0" smtClean="0">
              <a:solidFill>
                <a:srgbClr val="FF0000"/>
              </a:solidFill>
            </a:endParaRPr>
          </a:p>
          <a:p>
            <a:r>
              <a:rPr lang="ja-JP" altLang="en-US" b="1" dirty="0">
                <a:solidFill>
                  <a:srgbClr val="FF0000"/>
                </a:solidFill>
              </a:rPr>
              <a:t>アプリ</a:t>
            </a:r>
            <a:r>
              <a:rPr lang="ja-JP" altLang="en-US" b="1" dirty="0" smtClean="0">
                <a:solidFill>
                  <a:srgbClr val="FF0000"/>
                </a:solidFill>
              </a:rPr>
              <a:t>に実装</a:t>
            </a:r>
            <a:endParaRPr kumimoji="1" lang="ja-JP" altLang="en-US" b="1" dirty="0" smtClean="0">
              <a:solidFill>
                <a:srgbClr val="FF0000"/>
              </a:solidFill>
            </a:endParaRPr>
          </a:p>
        </p:txBody>
      </p:sp>
    </p:spTree>
    <p:extLst>
      <p:ext uri="{BB962C8B-B14F-4D97-AF65-F5344CB8AC3E}">
        <p14:creationId xmlns:p14="http://schemas.microsoft.com/office/powerpoint/2010/main" val="34678679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公式サイトの見方 </a:t>
            </a:r>
            <a:r>
              <a:rPr kumimoji="1" lang="en-US" altLang="ja-JP" dirty="0" smtClean="0"/>
              <a:t>– </a:t>
            </a:r>
            <a:r>
              <a:rPr kumimoji="1" lang="ja-JP" altLang="en-US" dirty="0" smtClean="0"/>
              <a:t>新しいほう</a:t>
            </a:r>
            <a:endParaRPr kumimoji="1" lang="ja-JP" altLang="en-US" dirty="0"/>
          </a:p>
        </p:txBody>
      </p:sp>
      <p:sp>
        <p:nvSpPr>
          <p:cNvPr id="3" name="コンテンツ プレースホルダー 2"/>
          <p:cNvSpPr>
            <a:spLocks noGrp="1"/>
          </p:cNvSpPr>
          <p:nvPr>
            <p:ph sz="half" idx="1"/>
          </p:nvPr>
        </p:nvSpPr>
        <p:spPr/>
        <p:txBody>
          <a:bodyPr>
            <a:normAutofit/>
          </a:bodyPr>
          <a:lstStyle/>
          <a:p>
            <a:r>
              <a:rPr lang="ja-JP" altLang="en-US" sz="2000" dirty="0" smtClean="0"/>
              <a:t>最近日本語資料がアップデートされました</a:t>
            </a:r>
            <a:endParaRPr lang="en-US" altLang="ja-JP" sz="2000" dirty="0" smtClean="0"/>
          </a:p>
          <a:p>
            <a:r>
              <a:rPr lang="ja-JP" altLang="en-US" sz="2000" dirty="0"/>
              <a:t>新</a:t>
            </a:r>
            <a:r>
              <a:rPr lang="ja-JP" altLang="en-US" sz="2000" dirty="0" smtClean="0"/>
              <a:t>しいほうが見やすい</a:t>
            </a:r>
            <a:endParaRPr lang="en-US" altLang="ja-JP" sz="2000" dirty="0" smtClean="0"/>
          </a:p>
          <a:p>
            <a:r>
              <a:rPr lang="en-US" altLang="ja-JP" sz="2000" dirty="0" smtClean="0"/>
              <a:t>https</a:t>
            </a:r>
            <a:r>
              <a:rPr lang="en-US" altLang="ja-JP" sz="2000" dirty="0"/>
              <a:t>://developer.microsoft.com/ja-jp/windows/develop</a:t>
            </a:r>
            <a:endParaRPr kumimoji="1" lang="ja-JP" altLang="en-US" sz="2000" dirty="0"/>
          </a:p>
        </p:txBody>
      </p:sp>
      <p:pic>
        <p:nvPicPr>
          <p:cNvPr id="4" name="図 3"/>
          <p:cNvPicPr>
            <a:picLocks noChangeAspect="1"/>
          </p:cNvPicPr>
          <p:nvPr/>
        </p:nvPicPr>
        <p:blipFill>
          <a:blip r:embed="rId2"/>
          <a:stretch>
            <a:fillRect/>
          </a:stretch>
        </p:blipFill>
        <p:spPr>
          <a:xfrm>
            <a:off x="2235199" y="2512388"/>
            <a:ext cx="7738181" cy="4031147"/>
          </a:xfrm>
          <a:prstGeom prst="rect">
            <a:avLst/>
          </a:prstGeom>
        </p:spPr>
      </p:pic>
    </p:spTree>
    <p:extLst>
      <p:ext uri="{BB962C8B-B14F-4D97-AF65-F5344CB8AC3E}">
        <p14:creationId xmlns:p14="http://schemas.microsoft.com/office/powerpoint/2010/main" val="112631891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pPr algn="ctr"/>
            <a:r>
              <a:rPr kumimoji="1" lang="ja-JP" altLang="en-US" dirty="0" smtClean="0"/>
              <a:t>概要</a:t>
            </a:r>
            <a:endParaRPr kumimoji="1" lang="ja-JP" altLang="en-US" dirty="0"/>
          </a:p>
        </p:txBody>
      </p:sp>
      <p:sp>
        <p:nvSpPr>
          <p:cNvPr id="3" name="テキスト プレースホルダー 2"/>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416081049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公式サイトの見方 </a:t>
            </a:r>
            <a:r>
              <a:rPr kumimoji="1" lang="en-US" altLang="ja-JP" dirty="0" smtClean="0"/>
              <a:t>– GitHub</a:t>
            </a:r>
            <a:r>
              <a:rPr kumimoji="1" lang="ja-JP" altLang="en-US" dirty="0" smtClean="0"/>
              <a:t>編</a:t>
            </a:r>
            <a:endParaRPr kumimoji="1" lang="ja-JP" altLang="en-US" dirty="0"/>
          </a:p>
        </p:txBody>
      </p:sp>
      <p:sp>
        <p:nvSpPr>
          <p:cNvPr id="3" name="コンテンツ プレースホルダー 2"/>
          <p:cNvSpPr txBox="1">
            <a:spLocks/>
          </p:cNvSpPr>
          <p:nvPr/>
        </p:nvSpPr>
        <p:spPr>
          <a:xfrm>
            <a:off x="602506" y="1180057"/>
            <a:ext cx="10972800" cy="4905324"/>
          </a:xfrm>
          <a:prstGeom prst="rect">
            <a:avLst/>
          </a:prstGeom>
        </p:spPr>
        <p:txBody>
          <a:bodyPr>
            <a:normAutofit/>
          </a:bodyPr>
          <a:lstStyle>
            <a:lvl1pPr marL="457189" indent="-457189" algn="l" defTabSz="609585" rtl="0" eaLnBrk="1" latinLnBrk="0" hangingPunct="1">
              <a:spcBef>
                <a:spcPct val="20000"/>
              </a:spcBef>
              <a:buClr>
                <a:srgbClr val="0072C6"/>
              </a:buClr>
              <a:buFont typeface="Arial"/>
              <a:buChar char="•"/>
              <a:defRPr kumimoji="1" lang="en-US" sz="3733" b="0" i="0" kern="1200" spc="133" dirty="0" smtClean="0">
                <a:solidFill>
                  <a:schemeClr val="tx1"/>
                </a:solidFill>
                <a:latin typeface="游ゴシック" panose="020B0400000000000000" pitchFamily="50" charset="-128"/>
                <a:ea typeface="游ゴシック" panose="020B0400000000000000" pitchFamily="50" charset="-128"/>
                <a:cs typeface="Segoe UI" pitchFamily="34" charset="0"/>
              </a:defRPr>
            </a:lvl1pPr>
            <a:lvl2pPr marL="990575" indent="-380990" algn="l" defTabSz="609585" rtl="0" eaLnBrk="1" latinLnBrk="0" hangingPunct="1">
              <a:spcBef>
                <a:spcPts val="533"/>
              </a:spcBef>
              <a:buClr>
                <a:srgbClr val="0072C6"/>
              </a:buClr>
              <a:buSzPct val="70000"/>
              <a:buFont typeface="Courier New" pitchFamily="49" charset="0"/>
              <a:buChar char="o"/>
              <a:defRPr kumimoji="1" lang="en-US" sz="3200" b="0" i="0" kern="1200" spc="133" dirty="0" smtClean="0">
                <a:solidFill>
                  <a:schemeClr val="tx1"/>
                </a:solidFill>
                <a:latin typeface="游ゴシック" panose="020B0400000000000000" pitchFamily="50" charset="-128"/>
                <a:ea typeface="游ゴシック" panose="020B0400000000000000" pitchFamily="50" charset="-128"/>
                <a:cs typeface="Segoe UI" pitchFamily="34" charset="0"/>
              </a:defRPr>
            </a:lvl2pPr>
            <a:lvl3pPr marL="1523962" indent="-304792" algn="l" defTabSz="609585" rtl="0" eaLnBrk="1" latinLnBrk="0" hangingPunct="1">
              <a:spcBef>
                <a:spcPct val="20000"/>
              </a:spcBef>
              <a:buClr>
                <a:srgbClr val="0072C6"/>
              </a:buClr>
              <a:buFont typeface="Wingdings" pitchFamily="2" charset="2"/>
              <a:buChar char="§"/>
              <a:defRPr kumimoji="1" lang="en-US" sz="2667" b="0" i="0" kern="1200" spc="133" dirty="0" smtClean="0">
                <a:solidFill>
                  <a:schemeClr val="tx1"/>
                </a:solidFill>
                <a:latin typeface="游ゴシック" panose="020B0400000000000000" pitchFamily="50" charset="-128"/>
                <a:ea typeface="游ゴシック" panose="020B0400000000000000" pitchFamily="50" charset="-128"/>
                <a:cs typeface="Segoe UI" pitchFamily="34" charset="0"/>
              </a:defRPr>
            </a:lvl3pPr>
            <a:lvl4pPr marL="2133547" indent="-304792" algn="l" defTabSz="609585" rtl="0" eaLnBrk="1" latinLnBrk="0" hangingPunct="1">
              <a:spcBef>
                <a:spcPct val="20000"/>
              </a:spcBef>
              <a:buClr>
                <a:srgbClr val="0072C6"/>
              </a:buClr>
              <a:buFont typeface="Arial"/>
              <a:buChar char="–"/>
              <a:defRPr kumimoji="1" lang="en-US" sz="2133" b="0" i="0" kern="1200" spc="133" dirty="0" smtClean="0">
                <a:solidFill>
                  <a:schemeClr val="tx1"/>
                </a:solidFill>
                <a:latin typeface="游ゴシック" panose="020B0400000000000000" pitchFamily="50" charset="-128"/>
                <a:ea typeface="游ゴシック" panose="020B0400000000000000" pitchFamily="50" charset="-128"/>
                <a:cs typeface="Segoe UI" pitchFamily="34" charset="0"/>
              </a:defRPr>
            </a:lvl4pPr>
            <a:lvl5pPr marL="2743131" indent="-304792" algn="l" defTabSz="609585" rtl="0" eaLnBrk="1" latinLnBrk="0" hangingPunct="1">
              <a:spcBef>
                <a:spcPct val="20000"/>
              </a:spcBef>
              <a:buClr>
                <a:srgbClr val="0072C6"/>
              </a:buClr>
              <a:buFont typeface="Arial"/>
              <a:buChar char="»"/>
              <a:defRPr kumimoji="1" lang="en-US" sz="2133" b="0" i="0" kern="1200" spc="133" dirty="0">
                <a:solidFill>
                  <a:schemeClr val="tx1"/>
                </a:solidFill>
                <a:latin typeface="游ゴシック" panose="020B0400000000000000" pitchFamily="50" charset="-128"/>
                <a:ea typeface="游ゴシック" panose="020B0400000000000000" pitchFamily="50" charset="-128"/>
                <a:cs typeface="Segoe UI" pitchFamily="34" charset="0"/>
              </a:defRPr>
            </a:lvl5pPr>
            <a:lvl6pPr marL="3352716" indent="-304792" algn="l" defTabSz="609585" rtl="0" eaLnBrk="1" latinLnBrk="0" hangingPunct="1">
              <a:spcBef>
                <a:spcPct val="20000"/>
              </a:spcBef>
              <a:buFont typeface="Arial"/>
              <a:buChar char="•"/>
              <a:defRPr kumimoji="1"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kumimoji="1"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kumimoji="1"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kumimoji="1" sz="2667" kern="1200">
                <a:solidFill>
                  <a:schemeClr val="tx1"/>
                </a:solidFill>
                <a:latin typeface="+mn-lt"/>
                <a:ea typeface="+mn-ea"/>
                <a:cs typeface="+mn-cs"/>
              </a:defRPr>
            </a:lvl9pPr>
          </a:lstStyle>
          <a:p>
            <a:r>
              <a:rPr lang="en-US" altLang="ja-JP" sz="2000" dirty="0" smtClean="0"/>
              <a:t>GitHub – Windows-universal-samples</a:t>
            </a:r>
          </a:p>
          <a:p>
            <a:pPr lvl="1"/>
            <a:r>
              <a:rPr lang="en-US" altLang="ja-JP" sz="1600" dirty="0">
                <a:hlinkClick r:id="rId3"/>
              </a:rPr>
              <a:t>https://</a:t>
            </a:r>
            <a:r>
              <a:rPr lang="en-US" altLang="ja-JP" sz="1600" dirty="0" smtClean="0">
                <a:hlinkClick r:id="rId3"/>
              </a:rPr>
              <a:t>github.com/Microsoft/Windows-universal-samples</a:t>
            </a:r>
            <a:endParaRPr lang="en-US" altLang="ja-JP" sz="1600" dirty="0" smtClean="0"/>
          </a:p>
          <a:p>
            <a:pPr lvl="1"/>
            <a:r>
              <a:rPr lang="ja-JP" altLang="en-US" sz="1600" dirty="0" smtClean="0"/>
              <a:t>かなりサンプルが充実している</a:t>
            </a:r>
            <a:endParaRPr lang="en-US" altLang="ja-JP" sz="1600" dirty="0" smtClean="0"/>
          </a:p>
          <a:p>
            <a:pPr lvl="1"/>
            <a:r>
              <a:rPr lang="ja-JP" altLang="en-US" sz="1600" dirty="0" smtClean="0"/>
              <a:t>テキトーに実行してどういう機能が調べるのによい</a:t>
            </a:r>
            <a:endParaRPr lang="en-US" altLang="ja-JP" sz="1600" dirty="0" smtClean="0"/>
          </a:p>
          <a:p>
            <a:endParaRPr lang="en-US" altLang="ja-JP" sz="1467" dirty="0"/>
          </a:p>
        </p:txBody>
      </p:sp>
      <p:pic>
        <p:nvPicPr>
          <p:cNvPr id="4" name="図 3"/>
          <p:cNvPicPr>
            <a:picLocks noChangeAspect="1"/>
          </p:cNvPicPr>
          <p:nvPr/>
        </p:nvPicPr>
        <p:blipFill>
          <a:blip r:embed="rId4"/>
          <a:stretch>
            <a:fillRect/>
          </a:stretch>
        </p:blipFill>
        <p:spPr>
          <a:xfrm>
            <a:off x="4046925" y="2594656"/>
            <a:ext cx="8145075" cy="4155651"/>
          </a:xfrm>
          <a:prstGeom prst="rect">
            <a:avLst/>
          </a:prstGeom>
        </p:spPr>
      </p:pic>
    </p:spTree>
    <p:extLst>
      <p:ext uri="{BB962C8B-B14F-4D97-AF65-F5344CB8AC3E}">
        <p14:creationId xmlns:p14="http://schemas.microsoft.com/office/powerpoint/2010/main" val="258381338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見るべき入門サイト、情報源</a:t>
            </a:r>
            <a:endParaRPr kumimoji="1" lang="ja-JP" altLang="en-US" dirty="0"/>
          </a:p>
        </p:txBody>
      </p:sp>
      <p:sp>
        <p:nvSpPr>
          <p:cNvPr id="3" name="コンテンツ プレースホルダー 2"/>
          <p:cNvSpPr>
            <a:spLocks noGrp="1"/>
          </p:cNvSpPr>
          <p:nvPr>
            <p:ph sz="half" idx="1"/>
          </p:nvPr>
        </p:nvSpPr>
        <p:spPr>
          <a:xfrm>
            <a:off x="609600" y="1220841"/>
            <a:ext cx="10972800" cy="5481295"/>
          </a:xfrm>
        </p:spPr>
        <p:txBody>
          <a:bodyPr>
            <a:normAutofit fontScale="92500" lnSpcReduction="10000"/>
          </a:bodyPr>
          <a:lstStyle/>
          <a:p>
            <a:r>
              <a:rPr lang="en-US" altLang="ja-JP" sz="2000" dirty="0" smtClean="0"/>
              <a:t>WinRT/Metro TIPS</a:t>
            </a:r>
          </a:p>
          <a:p>
            <a:pPr lvl="1"/>
            <a:r>
              <a:rPr kumimoji="1" lang="en-US" altLang="ja-JP" sz="1800" dirty="0" smtClean="0"/>
              <a:t>MVP</a:t>
            </a:r>
            <a:r>
              <a:rPr kumimoji="1" lang="ja-JP" altLang="en-US" sz="1800" dirty="0" smtClean="0"/>
              <a:t>の山本さんによる</a:t>
            </a:r>
            <a:r>
              <a:rPr kumimoji="1" lang="en-US" altLang="ja-JP" sz="1800" dirty="0" smtClean="0"/>
              <a:t>Tips</a:t>
            </a:r>
            <a:r>
              <a:rPr lang="ja-JP" altLang="en-US" sz="1800" dirty="0" smtClean="0"/>
              <a:t>集</a:t>
            </a:r>
            <a:endParaRPr lang="en-US" altLang="ja-JP" sz="1800" dirty="0" smtClean="0"/>
          </a:p>
          <a:p>
            <a:pPr lvl="1"/>
            <a:r>
              <a:rPr lang="en-US" altLang="ja-JP" sz="1800" dirty="0" smtClean="0"/>
              <a:t>@IT</a:t>
            </a:r>
            <a:r>
              <a:rPr lang="ja-JP" altLang="en-US" sz="1800" dirty="0" smtClean="0"/>
              <a:t>の記事なので非常に丁寧</a:t>
            </a:r>
            <a:endParaRPr lang="en-US" altLang="ja-JP" sz="1800" dirty="0" smtClean="0"/>
          </a:p>
          <a:p>
            <a:pPr lvl="1"/>
            <a:r>
              <a:rPr lang="en-US" altLang="ja-JP" sz="1800" dirty="0">
                <a:hlinkClick r:id="rId2"/>
              </a:rPr>
              <a:t>http://</a:t>
            </a:r>
            <a:r>
              <a:rPr lang="en-US" altLang="ja-JP" sz="1800" dirty="0" smtClean="0">
                <a:hlinkClick r:id="rId2"/>
              </a:rPr>
              <a:t>www.atmarkit.co.jp/ait/subtop/features/dotnet/app/winrttips_index.html</a:t>
            </a:r>
            <a:endParaRPr lang="en-US" altLang="ja-JP" sz="1800" dirty="0" smtClean="0"/>
          </a:p>
          <a:p>
            <a:r>
              <a:rPr kumimoji="1" lang="ja-JP" altLang="en-US" sz="2333" dirty="0" smtClean="0"/>
              <a:t>かずきの</a:t>
            </a:r>
            <a:r>
              <a:rPr kumimoji="1" lang="en-US" altLang="ja-JP" sz="2333" dirty="0" err="1" smtClean="0"/>
              <a:t>Blog@Hatena</a:t>
            </a:r>
            <a:endParaRPr kumimoji="1" lang="en-US" altLang="ja-JP" sz="2333" dirty="0" smtClean="0"/>
          </a:p>
          <a:p>
            <a:pPr lvl="1"/>
            <a:r>
              <a:rPr lang="en-US" altLang="ja-JP" sz="1800" dirty="0" smtClean="0"/>
              <a:t>MVP</a:t>
            </a:r>
            <a:r>
              <a:rPr lang="ja-JP" altLang="en-US" sz="1800" dirty="0" smtClean="0"/>
              <a:t>の大田さんのブログ</a:t>
            </a:r>
            <a:endParaRPr lang="en-US" altLang="ja-JP" sz="1800" dirty="0" smtClean="0"/>
          </a:p>
          <a:p>
            <a:pPr lvl="1"/>
            <a:r>
              <a:rPr lang="ja-JP" altLang="en-US" sz="1800" dirty="0" smtClean="0"/>
              <a:t>上級者向け</a:t>
            </a:r>
            <a:endParaRPr lang="en-US" altLang="ja-JP" sz="1800" dirty="0" smtClean="0"/>
          </a:p>
          <a:p>
            <a:pPr lvl="1"/>
            <a:r>
              <a:rPr kumimoji="1" lang="ja-JP" altLang="en-US" sz="1800" dirty="0" smtClean="0"/>
              <a:t>最新技術についていち早く触れてくれる</a:t>
            </a:r>
            <a:endParaRPr kumimoji="1" lang="en-US" altLang="ja-JP" sz="1800" dirty="0" smtClean="0"/>
          </a:p>
          <a:p>
            <a:pPr lvl="1"/>
            <a:r>
              <a:rPr lang="en-US" altLang="ja-JP" sz="1800" dirty="0">
                <a:hlinkClick r:id="rId3"/>
              </a:rPr>
              <a:t>http://blog.okazuki.jp</a:t>
            </a:r>
            <a:r>
              <a:rPr lang="en-US" altLang="ja-JP" sz="1800" dirty="0" smtClean="0">
                <a:hlinkClick r:id="rId3"/>
              </a:rPr>
              <a:t>/</a:t>
            </a:r>
            <a:endParaRPr lang="en-US" altLang="ja-JP" sz="1800" dirty="0" smtClean="0"/>
          </a:p>
          <a:p>
            <a:r>
              <a:rPr lang="en-US" altLang="ja-JP" sz="2333" dirty="0" smtClean="0"/>
              <a:t>g</a:t>
            </a:r>
            <a:r>
              <a:rPr kumimoji="1" lang="en-US" altLang="ja-JP" sz="2333" dirty="0" smtClean="0"/>
              <a:t>aricchi.com</a:t>
            </a:r>
          </a:p>
          <a:p>
            <a:pPr lvl="1"/>
            <a:r>
              <a:rPr kumimoji="1" lang="ja-JP" altLang="en-US" sz="1800" dirty="0" smtClean="0"/>
              <a:t>一応それなりの記事をそろえているつもりです</a:t>
            </a:r>
            <a:endParaRPr kumimoji="1" lang="en-US" altLang="ja-JP" sz="1800" dirty="0" smtClean="0"/>
          </a:p>
          <a:p>
            <a:pPr lvl="1"/>
            <a:r>
              <a:rPr lang="en-US" altLang="ja-JP" sz="1800" dirty="0">
                <a:hlinkClick r:id="rId4"/>
              </a:rPr>
              <a:t>http://garicchi.com/?</a:t>
            </a:r>
            <a:r>
              <a:rPr lang="en-US" altLang="ja-JP" sz="1800" dirty="0" smtClean="0">
                <a:hlinkClick r:id="rId4"/>
              </a:rPr>
              <a:t>page_id=111</a:t>
            </a:r>
            <a:endParaRPr lang="en-US" altLang="ja-JP" sz="1800" dirty="0" smtClean="0"/>
          </a:p>
          <a:p>
            <a:pPr lvl="1"/>
            <a:r>
              <a:rPr kumimoji="1" lang="en-US" altLang="ja-JP" sz="1800" dirty="0" smtClean="0"/>
              <a:t>UWP</a:t>
            </a:r>
            <a:r>
              <a:rPr kumimoji="1" lang="ja-JP" altLang="en-US" sz="1800" dirty="0" smtClean="0"/>
              <a:t>の入門動画も作成しています</a:t>
            </a:r>
            <a:endParaRPr kumimoji="1" lang="en-US" altLang="ja-JP" sz="1800" dirty="0" smtClean="0"/>
          </a:p>
          <a:p>
            <a:pPr lvl="1"/>
            <a:r>
              <a:rPr lang="en-US" altLang="ja-JP" sz="1800" dirty="0">
                <a:hlinkClick r:id="rId5"/>
              </a:rPr>
              <a:t>http://garicchi.com/?</a:t>
            </a:r>
            <a:r>
              <a:rPr lang="en-US" altLang="ja-JP" sz="1800" dirty="0" smtClean="0">
                <a:hlinkClick r:id="rId5"/>
              </a:rPr>
              <a:t>page_id=19366</a:t>
            </a:r>
            <a:endParaRPr lang="en-US" altLang="ja-JP" sz="1800" dirty="0" smtClean="0"/>
          </a:p>
          <a:p>
            <a:pPr lvl="1"/>
            <a:endParaRPr kumimoji="1" lang="ja-JP" altLang="en-US" sz="1800" dirty="0"/>
          </a:p>
        </p:txBody>
      </p:sp>
    </p:spTree>
    <p:extLst>
      <p:ext uri="{BB962C8B-B14F-4D97-AF65-F5344CB8AC3E}">
        <p14:creationId xmlns:p14="http://schemas.microsoft.com/office/powerpoint/2010/main" val="208491999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ユーザーコミュニティ</a:t>
            </a:r>
            <a:endParaRPr kumimoji="1" lang="ja-JP" altLang="en-US" dirty="0"/>
          </a:p>
        </p:txBody>
      </p:sp>
      <p:sp>
        <p:nvSpPr>
          <p:cNvPr id="3" name="コンテンツ プレースホルダー 2"/>
          <p:cNvSpPr>
            <a:spLocks noGrp="1"/>
          </p:cNvSpPr>
          <p:nvPr>
            <p:ph sz="half" idx="1"/>
          </p:nvPr>
        </p:nvSpPr>
        <p:spPr>
          <a:xfrm>
            <a:off x="602506" y="1115738"/>
            <a:ext cx="10972800" cy="4905324"/>
          </a:xfrm>
        </p:spPr>
        <p:txBody>
          <a:bodyPr>
            <a:normAutofit/>
          </a:bodyPr>
          <a:lstStyle/>
          <a:p>
            <a:r>
              <a:rPr lang="ja-JP" altLang="en-US" sz="2400" dirty="0" err="1" smtClean="0"/>
              <a:t>まどすた</a:t>
            </a:r>
            <a:r>
              <a:rPr lang="en-US" altLang="ja-JP" sz="2400" dirty="0" smtClean="0"/>
              <a:t>(</a:t>
            </a:r>
            <a:r>
              <a:rPr lang="ja-JP" altLang="en-US" sz="2400" dirty="0" smtClean="0"/>
              <a:t>旧めと</a:t>
            </a:r>
            <a:r>
              <a:rPr lang="ja-JP" altLang="en-US" sz="2400" dirty="0" err="1" smtClean="0"/>
              <a:t>べや</a:t>
            </a:r>
            <a:r>
              <a:rPr lang="en-US" altLang="ja-JP" sz="2400" dirty="0" smtClean="0"/>
              <a:t>)</a:t>
            </a:r>
          </a:p>
          <a:p>
            <a:pPr lvl="1"/>
            <a:r>
              <a:rPr lang="en-US" altLang="ja-JP" sz="1867" dirty="0">
                <a:hlinkClick r:id="rId2"/>
              </a:rPr>
              <a:t>https://roommetro.doorkeeper.jp</a:t>
            </a:r>
            <a:r>
              <a:rPr lang="en-US" altLang="ja-JP" sz="1867" dirty="0" smtClean="0">
                <a:hlinkClick r:id="rId2"/>
              </a:rPr>
              <a:t>/</a:t>
            </a:r>
            <a:endParaRPr lang="en-US" altLang="ja-JP" sz="1867" dirty="0" smtClean="0"/>
          </a:p>
          <a:p>
            <a:pPr lvl="1"/>
            <a:r>
              <a:rPr kumimoji="1" lang="ja-JP" altLang="en-US" sz="1867" dirty="0" smtClean="0"/>
              <a:t>ほぼ唯一といっていい</a:t>
            </a:r>
            <a:r>
              <a:rPr lang="en-US" altLang="ja-JP" sz="1867" dirty="0" smtClean="0"/>
              <a:t>UWP</a:t>
            </a:r>
            <a:r>
              <a:rPr lang="ja-JP" altLang="en-US" sz="1867" dirty="0" smtClean="0"/>
              <a:t>の勉強会を行っているコミュニティ</a:t>
            </a:r>
            <a:endParaRPr lang="en-US" altLang="ja-JP" sz="1867" dirty="0"/>
          </a:p>
          <a:p>
            <a:pPr lvl="1"/>
            <a:r>
              <a:rPr lang="ja-JP" altLang="en-US" sz="1867" dirty="0" smtClean="0"/>
              <a:t>メインは東京、大阪でもやっています</a:t>
            </a:r>
            <a:endParaRPr lang="en-US" altLang="ja-JP" sz="1867" dirty="0" smtClean="0"/>
          </a:p>
          <a:p>
            <a:pPr lvl="1"/>
            <a:r>
              <a:rPr lang="ja-JP" altLang="en-US" sz="1867" dirty="0" smtClean="0"/>
              <a:t>開催頻度は数か月に</a:t>
            </a:r>
            <a:r>
              <a:rPr lang="en-US" altLang="ja-JP" sz="1867" dirty="0" smtClean="0"/>
              <a:t>1</a:t>
            </a:r>
            <a:r>
              <a:rPr lang="ja-JP" altLang="en-US" sz="1867" dirty="0" smtClean="0"/>
              <a:t>度</a:t>
            </a:r>
            <a:endParaRPr lang="en-US" altLang="ja-JP" sz="1867" dirty="0" smtClean="0"/>
          </a:p>
          <a:p>
            <a:pPr lvl="1"/>
            <a:r>
              <a:rPr lang="ja-JP" altLang="en-US" sz="1867" dirty="0" err="1"/>
              <a:t>濃</a:t>
            </a:r>
            <a:r>
              <a:rPr lang="ja-JP" altLang="en-US" sz="1867" dirty="0" err="1" smtClean="0"/>
              <a:t>ゆい</a:t>
            </a:r>
            <a:r>
              <a:rPr lang="ja-JP" altLang="en-US" sz="1867" dirty="0" smtClean="0"/>
              <a:t>人が集まっている</a:t>
            </a:r>
            <a:endParaRPr lang="en-US" altLang="ja-JP" sz="1867" dirty="0" smtClean="0"/>
          </a:p>
          <a:p>
            <a:pPr marL="0" indent="0">
              <a:buNone/>
            </a:pPr>
            <a:endParaRPr kumimoji="1" lang="en-US" altLang="ja-JP" sz="2400" dirty="0"/>
          </a:p>
        </p:txBody>
      </p:sp>
      <p:pic>
        <p:nvPicPr>
          <p:cNvPr id="4" name="図 3"/>
          <p:cNvPicPr>
            <a:picLocks noChangeAspect="1"/>
          </p:cNvPicPr>
          <p:nvPr/>
        </p:nvPicPr>
        <p:blipFill>
          <a:blip r:embed="rId3"/>
          <a:stretch>
            <a:fillRect/>
          </a:stretch>
        </p:blipFill>
        <p:spPr>
          <a:xfrm>
            <a:off x="4918841" y="3670283"/>
            <a:ext cx="6999232" cy="3187717"/>
          </a:xfrm>
          <a:prstGeom prst="rect">
            <a:avLst/>
          </a:prstGeom>
        </p:spPr>
      </p:pic>
    </p:spTree>
    <p:extLst>
      <p:ext uri="{BB962C8B-B14F-4D97-AF65-F5344CB8AC3E}">
        <p14:creationId xmlns:p14="http://schemas.microsoft.com/office/powerpoint/2010/main" val="243463281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まと</a:t>
            </a:r>
            <a:r>
              <a:rPr lang="ja-JP" altLang="en-US" dirty="0"/>
              <a:t>め</a:t>
            </a:r>
            <a:endParaRPr kumimoji="1" lang="ja-JP" altLang="en-US" dirty="0"/>
          </a:p>
        </p:txBody>
      </p:sp>
      <p:sp>
        <p:nvSpPr>
          <p:cNvPr id="3" name="コンテンツ プレースホルダー 2"/>
          <p:cNvSpPr>
            <a:spLocks noGrp="1"/>
          </p:cNvSpPr>
          <p:nvPr>
            <p:ph sz="half" idx="1"/>
          </p:nvPr>
        </p:nvSpPr>
        <p:spPr/>
        <p:txBody>
          <a:bodyPr>
            <a:normAutofit/>
          </a:bodyPr>
          <a:lstStyle/>
          <a:p>
            <a:r>
              <a:rPr kumimoji="1" lang="en-US" altLang="ja-JP" sz="2000" dirty="0" smtClean="0"/>
              <a:t>Universal</a:t>
            </a:r>
            <a:r>
              <a:rPr lang="ja-JP" altLang="en-US" sz="2000" dirty="0" smtClean="0"/>
              <a:t> </a:t>
            </a:r>
            <a:r>
              <a:rPr lang="en-US" altLang="ja-JP" sz="2000" dirty="0" smtClean="0"/>
              <a:t>Windows App</a:t>
            </a:r>
            <a:r>
              <a:rPr lang="ja-JP" altLang="en-US" sz="2000" dirty="0" smtClean="0"/>
              <a:t>は</a:t>
            </a:r>
            <a:r>
              <a:rPr lang="en-US" altLang="ja-JP" sz="2000" dirty="0" smtClean="0"/>
              <a:t>Windows</a:t>
            </a:r>
            <a:r>
              <a:rPr lang="ja-JP" altLang="en-US" sz="2000" dirty="0" smtClean="0"/>
              <a:t>の新しいアプリの形である</a:t>
            </a:r>
            <a:endParaRPr lang="en-US" altLang="ja-JP" sz="2000" dirty="0" smtClean="0"/>
          </a:p>
          <a:p>
            <a:r>
              <a:rPr lang="ja-JP" altLang="en-US" sz="2000" dirty="0" smtClean="0"/>
              <a:t>様々なデバイス</a:t>
            </a:r>
            <a:r>
              <a:rPr lang="en-US" altLang="ja-JP" sz="2000" dirty="0" smtClean="0"/>
              <a:t>(</a:t>
            </a:r>
            <a:r>
              <a:rPr lang="en-US" altLang="ja-JP" sz="2000" dirty="0" err="1" smtClean="0"/>
              <a:t>IoT</a:t>
            </a:r>
            <a:r>
              <a:rPr lang="ja-JP" altLang="en-US" sz="2000" dirty="0" smtClean="0"/>
              <a:t>～</a:t>
            </a:r>
            <a:r>
              <a:rPr lang="en-US" altLang="ja-JP" sz="2000" dirty="0" err="1" smtClean="0"/>
              <a:t>HoloLends</a:t>
            </a:r>
            <a:r>
              <a:rPr lang="ja-JP" altLang="en-US" sz="2000" dirty="0" smtClean="0"/>
              <a:t>まで</a:t>
            </a:r>
            <a:r>
              <a:rPr lang="en-US" altLang="ja-JP" sz="2000" dirty="0" smtClean="0"/>
              <a:t>)</a:t>
            </a:r>
            <a:r>
              <a:rPr lang="ja-JP" altLang="en-US" sz="2000" dirty="0" smtClean="0"/>
              <a:t>において</a:t>
            </a:r>
            <a:r>
              <a:rPr lang="en-US" altLang="ja-JP" sz="2000" dirty="0" smtClean="0"/>
              <a:t>UWP</a:t>
            </a:r>
            <a:r>
              <a:rPr lang="ja-JP" altLang="en-US" sz="2000" dirty="0" smtClean="0"/>
              <a:t>が動く</a:t>
            </a:r>
            <a:endParaRPr lang="en-US" altLang="ja-JP" sz="2000" dirty="0" smtClean="0"/>
          </a:p>
          <a:p>
            <a:r>
              <a:rPr lang="ja-JP" altLang="en-US" sz="2000" dirty="0" smtClean="0"/>
              <a:t>様々なプログラミング言語で作ることができる</a:t>
            </a:r>
            <a:endParaRPr lang="en-US" altLang="ja-JP" sz="2000" dirty="0" smtClean="0"/>
          </a:p>
          <a:p>
            <a:r>
              <a:rPr lang="ja-JP" altLang="en-US" sz="2000" dirty="0" smtClean="0"/>
              <a:t>無料で開発、学生なら無料でストアに公開することもできる</a:t>
            </a:r>
            <a:endParaRPr lang="en-US" altLang="ja-JP" sz="2000" dirty="0" smtClean="0"/>
          </a:p>
        </p:txBody>
      </p:sp>
    </p:spTree>
    <p:extLst>
      <p:ext uri="{BB962C8B-B14F-4D97-AF65-F5344CB8AC3E}">
        <p14:creationId xmlns:p14="http://schemas.microsoft.com/office/powerpoint/2010/main" val="296192824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smtClean="0"/>
              <a:t>Universal Windows Platform</a:t>
            </a:r>
            <a:r>
              <a:rPr lang="ja-JP" altLang="en-US" dirty="0" smtClean="0"/>
              <a:t>とは</a:t>
            </a:r>
            <a:endParaRPr kumimoji="1" lang="ja-JP" altLang="en-US" dirty="0"/>
          </a:p>
        </p:txBody>
      </p:sp>
      <p:sp>
        <p:nvSpPr>
          <p:cNvPr id="3" name="コンテンツ プレースホルダー 2"/>
          <p:cNvSpPr>
            <a:spLocks noGrp="1"/>
          </p:cNvSpPr>
          <p:nvPr>
            <p:ph sz="half" idx="1"/>
          </p:nvPr>
        </p:nvSpPr>
        <p:spPr>
          <a:xfrm>
            <a:off x="602506" y="1056904"/>
            <a:ext cx="10979894" cy="2361688"/>
          </a:xfrm>
        </p:spPr>
        <p:txBody>
          <a:bodyPr>
            <a:normAutofit/>
          </a:bodyPr>
          <a:lstStyle/>
          <a:p>
            <a:r>
              <a:rPr kumimoji="1" lang="en-US" altLang="ja-JP" sz="2800" dirty="0" smtClean="0"/>
              <a:t>Universal Windows Platform</a:t>
            </a:r>
          </a:p>
          <a:p>
            <a:pPr lvl="1"/>
            <a:r>
              <a:rPr lang="en-US" altLang="ja-JP" sz="1734" dirty="0" smtClean="0"/>
              <a:t>Windows10 </a:t>
            </a:r>
            <a:r>
              <a:rPr lang="ja-JP" altLang="en-US" sz="1734" dirty="0" smtClean="0"/>
              <a:t>で登場した</a:t>
            </a:r>
            <a:r>
              <a:rPr lang="en-US" altLang="ja-JP" sz="1734" dirty="0" smtClean="0"/>
              <a:t>Windows</a:t>
            </a:r>
            <a:r>
              <a:rPr lang="ja-JP" altLang="en-US" sz="1734" dirty="0" smtClean="0"/>
              <a:t>アプリの新しいプラットフォーム</a:t>
            </a:r>
            <a:endParaRPr lang="en-US" altLang="ja-JP" sz="1734" dirty="0" smtClean="0"/>
          </a:p>
          <a:p>
            <a:pPr lvl="1"/>
            <a:r>
              <a:rPr lang="ja-JP" altLang="en-US" sz="1734" dirty="0" smtClean="0">
                <a:sym typeface="Wingdings" panose="05000000000000000000" pitchFamily="2" charset="2"/>
              </a:rPr>
              <a:t>プラットフォーム </a:t>
            </a:r>
            <a:r>
              <a:rPr lang="en-US" altLang="ja-JP" sz="1734" dirty="0" smtClean="0">
                <a:sym typeface="Wingdings" panose="05000000000000000000" pitchFamily="2" charset="2"/>
              </a:rPr>
              <a:t>-&gt; (</a:t>
            </a:r>
            <a:r>
              <a:rPr lang="ja-JP" altLang="en-US" sz="1734" dirty="0" smtClean="0">
                <a:sym typeface="Wingdings" panose="05000000000000000000" pitchFamily="2" charset="2"/>
              </a:rPr>
              <a:t>アプリの見た目、プログラミング方法、動作方法</a:t>
            </a:r>
            <a:r>
              <a:rPr lang="en-US" altLang="ja-JP" sz="1734" dirty="0" smtClean="0">
                <a:sym typeface="Wingdings" panose="05000000000000000000" pitchFamily="2" charset="2"/>
              </a:rPr>
              <a:t>)</a:t>
            </a:r>
            <a:endParaRPr kumimoji="1" lang="ja-JP" altLang="en-US" sz="1734" dirty="0"/>
          </a:p>
        </p:txBody>
      </p:sp>
      <p:pic>
        <p:nvPicPr>
          <p:cNvPr id="5" name="図 4"/>
          <p:cNvPicPr>
            <a:picLocks noChangeAspect="1"/>
          </p:cNvPicPr>
          <p:nvPr/>
        </p:nvPicPr>
        <p:blipFill>
          <a:blip r:embed="rId3"/>
          <a:stretch>
            <a:fillRect/>
          </a:stretch>
        </p:blipFill>
        <p:spPr>
          <a:xfrm>
            <a:off x="5883519" y="2725370"/>
            <a:ext cx="5869002" cy="3844220"/>
          </a:xfrm>
          <a:prstGeom prst="rect">
            <a:avLst/>
          </a:prstGeom>
        </p:spPr>
      </p:pic>
      <p:pic>
        <p:nvPicPr>
          <p:cNvPr id="6" name="図 5"/>
          <p:cNvPicPr>
            <a:picLocks noChangeAspect="1"/>
          </p:cNvPicPr>
          <p:nvPr/>
        </p:nvPicPr>
        <p:blipFill>
          <a:blip r:embed="rId4"/>
          <a:stretch>
            <a:fillRect/>
          </a:stretch>
        </p:blipFill>
        <p:spPr>
          <a:xfrm>
            <a:off x="772627" y="3418592"/>
            <a:ext cx="4341093" cy="3014526"/>
          </a:xfrm>
          <a:prstGeom prst="rect">
            <a:avLst/>
          </a:prstGeom>
        </p:spPr>
      </p:pic>
    </p:spTree>
    <p:extLst>
      <p:ext uri="{BB962C8B-B14F-4D97-AF65-F5344CB8AC3E}">
        <p14:creationId xmlns:p14="http://schemas.microsoft.com/office/powerpoint/2010/main" val="351702963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右矢印 8"/>
          <p:cNvSpPr/>
          <p:nvPr/>
        </p:nvSpPr>
        <p:spPr>
          <a:xfrm>
            <a:off x="857447" y="4026792"/>
            <a:ext cx="10559105" cy="1718424"/>
          </a:xfrm>
          <a:prstGeom prst="rightArrow">
            <a:avLst/>
          </a:prstGeom>
          <a:solidFill>
            <a:schemeClr val="bg2">
              <a:lumMod val="9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p:ph type="title"/>
          </p:nvPr>
        </p:nvSpPr>
        <p:spPr/>
        <p:txBody>
          <a:bodyPr/>
          <a:lstStyle/>
          <a:p>
            <a:r>
              <a:rPr kumimoji="1" lang="en-US" altLang="ja-JP" dirty="0" smtClean="0"/>
              <a:t>Universal Windows Platform</a:t>
            </a:r>
            <a:r>
              <a:rPr kumimoji="1" lang="ja-JP" altLang="en-US" dirty="0" smtClean="0"/>
              <a:t>とは</a:t>
            </a:r>
            <a:endParaRPr kumimoji="1" lang="ja-JP" altLang="en-US" dirty="0"/>
          </a:p>
        </p:txBody>
      </p:sp>
      <p:pic>
        <p:nvPicPr>
          <p:cNvPr id="4" name="図 3"/>
          <p:cNvPicPr>
            <a:picLocks noChangeAspect="1"/>
          </p:cNvPicPr>
          <p:nvPr/>
        </p:nvPicPr>
        <p:blipFill>
          <a:blip r:embed="rId3"/>
          <a:stretch>
            <a:fillRect/>
          </a:stretch>
        </p:blipFill>
        <p:spPr>
          <a:xfrm>
            <a:off x="412318" y="2120891"/>
            <a:ext cx="2643075" cy="2148146"/>
          </a:xfrm>
          <a:prstGeom prst="rect">
            <a:avLst/>
          </a:prstGeom>
        </p:spPr>
      </p:pic>
      <p:pic>
        <p:nvPicPr>
          <p:cNvPr id="5" name="図 4"/>
          <p:cNvPicPr>
            <a:picLocks noChangeAspect="1"/>
          </p:cNvPicPr>
          <p:nvPr/>
        </p:nvPicPr>
        <p:blipFill>
          <a:blip r:embed="rId4"/>
          <a:stretch>
            <a:fillRect/>
          </a:stretch>
        </p:blipFill>
        <p:spPr>
          <a:xfrm>
            <a:off x="3807349" y="2120891"/>
            <a:ext cx="3586391" cy="2005642"/>
          </a:xfrm>
          <a:prstGeom prst="rect">
            <a:avLst/>
          </a:prstGeom>
        </p:spPr>
      </p:pic>
      <p:pic>
        <p:nvPicPr>
          <p:cNvPr id="7" name="図 6"/>
          <p:cNvPicPr>
            <a:picLocks noChangeAspect="1"/>
          </p:cNvPicPr>
          <p:nvPr/>
        </p:nvPicPr>
        <p:blipFill>
          <a:blip r:embed="rId5"/>
          <a:stretch>
            <a:fillRect/>
          </a:stretch>
        </p:blipFill>
        <p:spPr>
          <a:xfrm>
            <a:off x="8145696" y="1978386"/>
            <a:ext cx="3822244" cy="2492530"/>
          </a:xfrm>
          <a:prstGeom prst="rect">
            <a:avLst/>
          </a:prstGeom>
        </p:spPr>
      </p:pic>
      <p:pic>
        <p:nvPicPr>
          <p:cNvPr id="2050" name="Picture 2" descr="http://www.logw.jp/wp-content/uploads/2013/01/logw_title_windows7.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02940" y="4126651"/>
            <a:ext cx="2061830" cy="97256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www.fwindows.com/wp-content/uploads/2015/08/Windows_Phone_logo.png"/>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4164276" y="4652945"/>
            <a:ext cx="2872536" cy="67520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www.blogcdn.com/www.engadget.com/media/2012/02/windows-8-logo-big.png"/>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354357" y="4193529"/>
            <a:ext cx="2492375" cy="523399"/>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https://upload.wikimedia.org/wikipedia/commons/thumb/0/05/Windows_10_Logo.svg/250px-Windows_10_Logo.svg.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866193" y="4634520"/>
            <a:ext cx="2381250" cy="438151"/>
          </a:xfrm>
          <a:prstGeom prst="rect">
            <a:avLst/>
          </a:prstGeom>
          <a:noFill/>
          <a:extLst>
            <a:ext uri="{909E8E84-426E-40DD-AFC4-6F175D3DCCD1}">
              <a14:hiddenFill xmlns:a14="http://schemas.microsoft.com/office/drawing/2010/main">
                <a:solidFill>
                  <a:srgbClr val="FFFFFF"/>
                </a:solidFill>
              </a14:hiddenFill>
            </a:ext>
          </a:extLst>
        </p:spPr>
      </p:pic>
      <p:sp>
        <p:nvSpPr>
          <p:cNvPr id="14" name="コンテンツ プレースホルダー 2"/>
          <p:cNvSpPr>
            <a:spLocks noGrp="1"/>
          </p:cNvSpPr>
          <p:nvPr>
            <p:ph sz="half" idx="1"/>
          </p:nvPr>
        </p:nvSpPr>
        <p:spPr>
          <a:xfrm>
            <a:off x="602506" y="1056904"/>
            <a:ext cx="10979894" cy="668051"/>
          </a:xfrm>
        </p:spPr>
        <p:txBody>
          <a:bodyPr>
            <a:normAutofit/>
          </a:bodyPr>
          <a:lstStyle/>
          <a:p>
            <a:r>
              <a:rPr kumimoji="1" lang="en-US" altLang="ja-JP" sz="2800" dirty="0" smtClean="0"/>
              <a:t>Windows</a:t>
            </a:r>
            <a:r>
              <a:rPr kumimoji="1" lang="ja-JP" altLang="en-US" sz="2800" dirty="0" smtClean="0"/>
              <a:t>の歴史とアプリのインターフェースの変化</a:t>
            </a:r>
            <a:endParaRPr kumimoji="1" lang="ja-JP" altLang="en-US" sz="1734" dirty="0"/>
          </a:p>
        </p:txBody>
      </p:sp>
      <p:pic>
        <p:nvPicPr>
          <p:cNvPr id="10" name="図 9"/>
          <p:cNvPicPr>
            <a:picLocks noChangeAspect="1"/>
          </p:cNvPicPr>
          <p:nvPr/>
        </p:nvPicPr>
        <p:blipFill>
          <a:blip r:embed="rId10"/>
          <a:stretch>
            <a:fillRect/>
          </a:stretch>
        </p:blipFill>
        <p:spPr>
          <a:xfrm rot="883938">
            <a:off x="5208082" y="5264476"/>
            <a:ext cx="525264" cy="1046169"/>
          </a:xfrm>
          <a:prstGeom prst="rect">
            <a:avLst/>
          </a:prstGeom>
        </p:spPr>
      </p:pic>
      <p:pic>
        <p:nvPicPr>
          <p:cNvPr id="11" name="図 10"/>
          <p:cNvPicPr>
            <a:picLocks noChangeAspect="1"/>
          </p:cNvPicPr>
          <p:nvPr/>
        </p:nvPicPr>
        <p:blipFill>
          <a:blip r:embed="rId11"/>
          <a:stretch>
            <a:fillRect/>
          </a:stretch>
        </p:blipFill>
        <p:spPr>
          <a:xfrm>
            <a:off x="2784283" y="4664973"/>
            <a:ext cx="1418409" cy="2821729"/>
          </a:xfrm>
          <a:prstGeom prst="rect">
            <a:avLst/>
          </a:prstGeom>
        </p:spPr>
      </p:pic>
      <p:sp>
        <p:nvSpPr>
          <p:cNvPr id="12" name="テキスト ボックス 11"/>
          <p:cNvSpPr txBox="1"/>
          <p:nvPr/>
        </p:nvSpPr>
        <p:spPr>
          <a:xfrm>
            <a:off x="8534400" y="5867685"/>
            <a:ext cx="3236686" cy="731762"/>
          </a:xfrm>
          <a:prstGeom prst="rect">
            <a:avLst/>
          </a:prstGeom>
        </p:spPr>
        <p:txBody>
          <a:bodyPr vert="horz" wrap="none" lIns="91440" tIns="45720" rIns="91440" bIns="45720" rtlCol="0" anchor="ctr">
            <a:normAutofit/>
          </a:bodyPr>
          <a:lstStyle/>
          <a:p>
            <a:r>
              <a:rPr kumimoji="1" lang="en-US" altLang="ja-JP" dirty="0" smtClean="0"/>
              <a:t>Universal Windows Platform</a:t>
            </a:r>
            <a:endParaRPr kumimoji="1" lang="ja-JP" altLang="en-US" dirty="0" smtClean="0"/>
          </a:p>
        </p:txBody>
      </p:sp>
    </p:spTree>
    <p:extLst>
      <p:ext uri="{BB962C8B-B14F-4D97-AF65-F5344CB8AC3E}">
        <p14:creationId xmlns:p14="http://schemas.microsoft.com/office/powerpoint/2010/main" val="1150923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10" presetClass="entr" presetSubtype="0" fill="hold" nodeType="withEffect">
                                  <p:stCondLst>
                                    <p:cond delay="0"/>
                                  </p:stCondLst>
                                  <p:childTnLst>
                                    <p:set>
                                      <p:cBhvr>
                                        <p:cTn id="14" dur="1" fill="hold">
                                          <p:stCondLst>
                                            <p:cond delay="0"/>
                                          </p:stCondLst>
                                        </p:cTn>
                                        <p:tgtEl>
                                          <p:spTgt spid="2052"/>
                                        </p:tgtEl>
                                        <p:attrNameLst>
                                          <p:attrName>style.visibility</p:attrName>
                                        </p:attrNameLst>
                                      </p:cBhvr>
                                      <p:to>
                                        <p:strVal val="visible"/>
                                      </p:to>
                                    </p:set>
                                    <p:animEffect transition="in" filter="fade">
                                      <p:cBhvr>
                                        <p:cTn id="15" dur="500"/>
                                        <p:tgtEl>
                                          <p:spTgt spid="2052"/>
                                        </p:tgtEl>
                                      </p:cBhvr>
                                    </p:animEffect>
                                  </p:childTnLst>
                                </p:cTn>
                              </p:par>
                              <p:par>
                                <p:cTn id="16" presetID="10" presetClass="entr" presetSubtype="0" fill="hold" nodeType="withEffect">
                                  <p:stCondLst>
                                    <p:cond delay="0"/>
                                  </p:stCondLst>
                                  <p:childTnLst>
                                    <p:set>
                                      <p:cBhvr>
                                        <p:cTn id="17" dur="1" fill="hold">
                                          <p:stCondLst>
                                            <p:cond delay="0"/>
                                          </p:stCondLst>
                                        </p:cTn>
                                        <p:tgtEl>
                                          <p:spTgt spid="2054"/>
                                        </p:tgtEl>
                                        <p:attrNameLst>
                                          <p:attrName>style.visibility</p:attrName>
                                        </p:attrNameLst>
                                      </p:cBhvr>
                                      <p:to>
                                        <p:strVal val="visible"/>
                                      </p:to>
                                    </p:set>
                                    <p:animEffect transition="in" filter="fade">
                                      <p:cBhvr>
                                        <p:cTn id="18" dur="500"/>
                                        <p:tgtEl>
                                          <p:spTgt spid="2054"/>
                                        </p:tgtEl>
                                      </p:cBhvr>
                                    </p:animEffect>
                                  </p:childTnLst>
                                </p:cTn>
                              </p:par>
                              <p:par>
                                <p:cTn id="19" presetID="10"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500"/>
                                        <p:tgtEl>
                                          <p:spTgt spid="7"/>
                                        </p:tgtEl>
                                      </p:cBhvr>
                                    </p:animEffect>
                                  </p:childTnLst>
                                </p:cTn>
                              </p:par>
                              <p:par>
                                <p:cTn id="27" presetID="10" presetClass="entr" presetSubtype="0" fill="hold" nodeType="withEffect">
                                  <p:stCondLst>
                                    <p:cond delay="0"/>
                                  </p:stCondLst>
                                  <p:childTnLst>
                                    <p:set>
                                      <p:cBhvr>
                                        <p:cTn id="28" dur="1" fill="hold">
                                          <p:stCondLst>
                                            <p:cond delay="0"/>
                                          </p:stCondLst>
                                        </p:cTn>
                                        <p:tgtEl>
                                          <p:spTgt spid="2056"/>
                                        </p:tgtEl>
                                        <p:attrNameLst>
                                          <p:attrName>style.visibility</p:attrName>
                                        </p:attrNameLst>
                                      </p:cBhvr>
                                      <p:to>
                                        <p:strVal val="visible"/>
                                      </p:to>
                                    </p:set>
                                    <p:animEffect transition="in" filter="fade">
                                      <p:cBhvr>
                                        <p:cTn id="29" dur="500"/>
                                        <p:tgtEl>
                                          <p:spTgt spid="2056"/>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Universal Windows Platform</a:t>
            </a:r>
            <a:r>
              <a:rPr kumimoji="1" lang="ja-JP" altLang="en-US" dirty="0" smtClean="0"/>
              <a:t>とは</a:t>
            </a:r>
            <a:endParaRPr kumimoji="1" lang="ja-JP" altLang="en-US" dirty="0"/>
          </a:p>
        </p:txBody>
      </p:sp>
      <p:sp>
        <p:nvSpPr>
          <p:cNvPr id="3" name="コンテンツ プレースホルダー 2"/>
          <p:cNvSpPr>
            <a:spLocks noGrp="1"/>
          </p:cNvSpPr>
          <p:nvPr>
            <p:ph sz="half" idx="1"/>
          </p:nvPr>
        </p:nvSpPr>
        <p:spPr>
          <a:xfrm>
            <a:off x="609599" y="1017642"/>
            <a:ext cx="10972800" cy="680529"/>
          </a:xfrm>
        </p:spPr>
        <p:txBody>
          <a:bodyPr>
            <a:normAutofit/>
          </a:bodyPr>
          <a:lstStyle/>
          <a:p>
            <a:r>
              <a:rPr kumimoji="1" lang="ja-JP" altLang="en-US" sz="3200" dirty="0" smtClean="0"/>
              <a:t>多様なデバイスへの対応</a:t>
            </a:r>
            <a:endParaRPr kumimoji="1" lang="ja-JP" altLang="en-US" sz="3200" dirty="0"/>
          </a:p>
        </p:txBody>
      </p:sp>
      <p:pic>
        <p:nvPicPr>
          <p:cNvPr id="3074" name="Picture 2" descr="https://i-msdn.sec.s-msft.com/en-us/windows/uwp/get-started/images/universalapps-overview.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17701" y="2260684"/>
            <a:ext cx="8982425" cy="3744685"/>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p:cNvSpPr/>
          <p:nvPr/>
        </p:nvSpPr>
        <p:spPr>
          <a:xfrm>
            <a:off x="5152571" y="4818743"/>
            <a:ext cx="1349829" cy="624114"/>
          </a:xfrm>
          <a:prstGeom prst="rect">
            <a:avLst/>
          </a:prstGeom>
          <a:noFill/>
          <a:ln w="57150">
            <a:solidFill>
              <a:schemeClr val="accent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6625771" y="4680857"/>
            <a:ext cx="1603829" cy="624114"/>
          </a:xfrm>
          <a:prstGeom prst="rect">
            <a:avLst/>
          </a:prstGeom>
          <a:noFill/>
          <a:ln w="57150">
            <a:solidFill>
              <a:schemeClr val="accent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cxnSp>
        <p:nvCxnSpPr>
          <p:cNvPr id="7" name="カギ線コネクタ 6"/>
          <p:cNvCxnSpPr>
            <a:stCxn id="4" idx="2"/>
            <a:endCxn id="6" idx="2"/>
          </p:cNvCxnSpPr>
          <p:nvPr/>
        </p:nvCxnSpPr>
        <p:spPr>
          <a:xfrm rot="5400000" flipH="1" flipV="1">
            <a:off x="6558643" y="4573814"/>
            <a:ext cx="137886" cy="1600200"/>
          </a:xfrm>
          <a:prstGeom prst="bentConnector3">
            <a:avLst>
              <a:gd name="adj1" fmla="val -502630"/>
            </a:avLst>
          </a:prstGeom>
          <a:ln w="5715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11" name="直線矢印コネクタ 10"/>
          <p:cNvCxnSpPr/>
          <p:nvPr/>
        </p:nvCxnSpPr>
        <p:spPr>
          <a:xfrm flipH="1" flipV="1">
            <a:off x="3381830" y="4034971"/>
            <a:ext cx="3243941" cy="596858"/>
          </a:xfrm>
          <a:prstGeom prst="straightConnector1">
            <a:avLst/>
          </a:prstGeom>
          <a:ln w="5715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13" name="直線矢印コネクタ 12"/>
          <p:cNvCxnSpPr/>
          <p:nvPr/>
        </p:nvCxnSpPr>
        <p:spPr>
          <a:xfrm flipH="1" flipV="1">
            <a:off x="4347030" y="3664857"/>
            <a:ext cx="2474684" cy="966972"/>
          </a:xfrm>
          <a:prstGeom prst="straightConnector1">
            <a:avLst/>
          </a:prstGeom>
          <a:ln w="5715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16" name="直線矢印コネクタ 15"/>
          <p:cNvCxnSpPr/>
          <p:nvPr/>
        </p:nvCxnSpPr>
        <p:spPr>
          <a:xfrm flipH="1" flipV="1">
            <a:off x="5584373" y="3526971"/>
            <a:ext cx="1323280" cy="1016000"/>
          </a:xfrm>
          <a:prstGeom prst="straightConnector1">
            <a:avLst/>
          </a:prstGeom>
          <a:ln w="5715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19" name="直線矢印コネクタ 18"/>
          <p:cNvCxnSpPr/>
          <p:nvPr/>
        </p:nvCxnSpPr>
        <p:spPr>
          <a:xfrm flipH="1" flipV="1">
            <a:off x="6625772" y="3526971"/>
            <a:ext cx="563762" cy="1016000"/>
          </a:xfrm>
          <a:prstGeom prst="straightConnector1">
            <a:avLst/>
          </a:prstGeom>
          <a:ln w="5715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22" name="直線矢印コネクタ 21"/>
          <p:cNvCxnSpPr/>
          <p:nvPr/>
        </p:nvCxnSpPr>
        <p:spPr>
          <a:xfrm flipV="1">
            <a:off x="7427685" y="3664857"/>
            <a:ext cx="239486" cy="878114"/>
          </a:xfrm>
          <a:prstGeom prst="straightConnector1">
            <a:avLst/>
          </a:prstGeom>
          <a:ln w="5715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25" name="直線矢印コネクタ 24"/>
          <p:cNvCxnSpPr/>
          <p:nvPr/>
        </p:nvCxnSpPr>
        <p:spPr>
          <a:xfrm flipV="1">
            <a:off x="7708566" y="3831771"/>
            <a:ext cx="1016521" cy="760228"/>
          </a:xfrm>
          <a:prstGeom prst="straightConnector1">
            <a:avLst/>
          </a:prstGeom>
          <a:ln w="5715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pic>
        <p:nvPicPr>
          <p:cNvPr id="29" name="図 28"/>
          <p:cNvPicPr>
            <a:picLocks noChangeAspect="1"/>
          </p:cNvPicPr>
          <p:nvPr/>
        </p:nvPicPr>
        <p:blipFill>
          <a:blip r:embed="rId4"/>
          <a:stretch>
            <a:fillRect/>
          </a:stretch>
        </p:blipFill>
        <p:spPr>
          <a:xfrm>
            <a:off x="6008913" y="3018706"/>
            <a:ext cx="5939519" cy="3324301"/>
          </a:xfrm>
          <a:prstGeom prst="rect">
            <a:avLst/>
          </a:prstGeom>
        </p:spPr>
      </p:pic>
      <p:sp>
        <p:nvSpPr>
          <p:cNvPr id="30" name="正方形/長方形 29"/>
          <p:cNvSpPr/>
          <p:nvPr/>
        </p:nvSpPr>
        <p:spPr>
          <a:xfrm>
            <a:off x="6397253" y="6394059"/>
            <a:ext cx="5625258" cy="369332"/>
          </a:xfrm>
          <a:prstGeom prst="rect">
            <a:avLst/>
          </a:prstGeom>
        </p:spPr>
        <p:txBody>
          <a:bodyPr wrap="none">
            <a:spAutoFit/>
          </a:bodyPr>
          <a:lstStyle/>
          <a:p>
            <a:r>
              <a:rPr lang="en-US" altLang="ja-JP" dirty="0"/>
              <a:t>https://www.youtube.com/watch?v=A60FhfG8U64</a:t>
            </a:r>
            <a:endParaRPr lang="ja-JP" altLang="en-US" dirty="0"/>
          </a:p>
        </p:txBody>
      </p:sp>
    </p:spTree>
    <p:extLst>
      <p:ext uri="{BB962C8B-B14F-4D97-AF65-F5344CB8AC3E}">
        <p14:creationId xmlns:p14="http://schemas.microsoft.com/office/powerpoint/2010/main" val="2552453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10" presetClass="entr" presetSubtype="0" fill="hold" nodeType="withEffect">
                                  <p:stCondLst>
                                    <p:cond delay="0"/>
                                  </p:stCondLst>
                                  <p:childTnLst>
                                    <p:set>
                                      <p:cBhvr>
                                        <p:cTn id="17" dur="1" fill="hold">
                                          <p:stCondLst>
                                            <p:cond delay="0"/>
                                          </p:stCondLst>
                                        </p:cTn>
                                        <p:tgtEl>
                                          <p:spTgt spid="25"/>
                                        </p:tgtEl>
                                        <p:attrNameLst>
                                          <p:attrName>style.visibility</p:attrName>
                                        </p:attrNameLst>
                                      </p:cBhvr>
                                      <p:to>
                                        <p:strVal val="visible"/>
                                      </p:to>
                                    </p:set>
                                    <p:animEffect transition="in" filter="fade">
                                      <p:cBhvr>
                                        <p:cTn id="18" dur="500"/>
                                        <p:tgtEl>
                                          <p:spTgt spid="25"/>
                                        </p:tgtEl>
                                      </p:cBhvr>
                                    </p:animEffect>
                                  </p:childTnLst>
                                </p:cTn>
                              </p:par>
                              <p:par>
                                <p:cTn id="19" presetID="10" presetClass="entr" presetSubtype="0" fill="hold" nodeType="with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fade">
                                      <p:cBhvr>
                                        <p:cTn id="21" dur="500"/>
                                        <p:tgtEl>
                                          <p:spTgt spid="22"/>
                                        </p:tgtEl>
                                      </p:cBhvr>
                                    </p:animEffect>
                                  </p:childTnLst>
                                </p:cTn>
                              </p:par>
                              <p:par>
                                <p:cTn id="22" presetID="10" presetClass="entr" presetSubtype="0" fill="hold" nodeType="with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fade">
                                      <p:cBhvr>
                                        <p:cTn id="24" dur="500"/>
                                        <p:tgtEl>
                                          <p:spTgt spid="19"/>
                                        </p:tgtEl>
                                      </p:cBhvr>
                                    </p:animEffect>
                                  </p:childTnLst>
                                </p:cTn>
                              </p:par>
                              <p:par>
                                <p:cTn id="25" presetID="10" presetClass="entr" presetSubtype="0" fill="hold" nodeType="with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500"/>
                                        <p:tgtEl>
                                          <p:spTgt spid="16"/>
                                        </p:tgtEl>
                                      </p:cBhvr>
                                    </p:animEffect>
                                  </p:childTnLst>
                                </p:cTn>
                              </p:par>
                              <p:par>
                                <p:cTn id="28" presetID="10" presetClass="entr" presetSubtype="0" fill="hold" nodeType="with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par>
                                <p:cTn id="31" presetID="10" presetClass="entr" presetSubtype="0" fill="hold" nodeType="with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fade">
                                      <p:cBhvr>
                                        <p:cTn id="33" dur="500"/>
                                        <p:tgtEl>
                                          <p:spTgt spid="11"/>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29"/>
                                        </p:tgtEl>
                                        <p:attrNameLst>
                                          <p:attrName>style.visibility</p:attrName>
                                        </p:attrNameLst>
                                      </p:cBhvr>
                                      <p:to>
                                        <p:strVal val="visible"/>
                                      </p:to>
                                    </p:set>
                                    <p:animEffect transition="in" filter="fade">
                                      <p:cBhvr>
                                        <p:cTn id="38" dur="500"/>
                                        <p:tgtEl>
                                          <p:spTgt spid="29"/>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0"/>
                                        </p:tgtEl>
                                        <p:attrNameLst>
                                          <p:attrName>style.visibility</p:attrName>
                                        </p:attrNameLst>
                                      </p:cBhvr>
                                      <p:to>
                                        <p:strVal val="visible"/>
                                      </p:to>
                                    </p:set>
                                    <p:animEffect transition="in" filter="fade">
                                      <p:cBhvr>
                                        <p:cTn id="41"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3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smtClean="0"/>
              <a:t>Universal Windows Platform</a:t>
            </a:r>
            <a:r>
              <a:rPr lang="ja-JP" altLang="en-US" dirty="0" smtClean="0"/>
              <a:t>とは</a:t>
            </a:r>
            <a:endParaRPr kumimoji="1" lang="ja-JP" altLang="en-US" dirty="0"/>
          </a:p>
        </p:txBody>
      </p:sp>
      <p:sp>
        <p:nvSpPr>
          <p:cNvPr id="3" name="コンテンツ プレースホルダー 2"/>
          <p:cNvSpPr>
            <a:spLocks noGrp="1"/>
          </p:cNvSpPr>
          <p:nvPr>
            <p:ph sz="half" idx="1"/>
          </p:nvPr>
        </p:nvSpPr>
        <p:spPr>
          <a:xfrm>
            <a:off x="353291" y="966355"/>
            <a:ext cx="11069864" cy="4260272"/>
          </a:xfrm>
        </p:spPr>
        <p:txBody>
          <a:bodyPr>
            <a:normAutofit/>
          </a:bodyPr>
          <a:lstStyle/>
          <a:p>
            <a:r>
              <a:rPr kumimoji="1" lang="ja-JP" altLang="en-US" sz="2400" dirty="0" smtClean="0"/>
              <a:t>ソフトウエアの配布方法の進化</a:t>
            </a:r>
            <a:endParaRPr kumimoji="1" lang="en-US" altLang="ja-JP" sz="2400" dirty="0" smtClean="0"/>
          </a:p>
          <a:p>
            <a:endParaRPr kumimoji="1" lang="ja-JP" altLang="en-US" sz="2400" dirty="0"/>
          </a:p>
        </p:txBody>
      </p:sp>
      <p:pic>
        <p:nvPicPr>
          <p:cNvPr id="4" name="図 3"/>
          <p:cNvPicPr>
            <a:picLocks noChangeAspect="1"/>
          </p:cNvPicPr>
          <p:nvPr/>
        </p:nvPicPr>
        <p:blipFill>
          <a:blip r:embed="rId3"/>
          <a:stretch>
            <a:fillRect/>
          </a:stretch>
        </p:blipFill>
        <p:spPr>
          <a:xfrm>
            <a:off x="2681885" y="1671945"/>
            <a:ext cx="6412676" cy="4619113"/>
          </a:xfrm>
          <a:prstGeom prst="rect">
            <a:avLst/>
          </a:prstGeom>
        </p:spPr>
      </p:pic>
    </p:spTree>
    <p:extLst>
      <p:ext uri="{BB962C8B-B14F-4D97-AF65-F5344CB8AC3E}">
        <p14:creationId xmlns:p14="http://schemas.microsoft.com/office/powerpoint/2010/main" val="70845755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Windows</a:t>
            </a:r>
            <a:r>
              <a:rPr kumimoji="1" lang="ja-JP" altLang="en-US" dirty="0" smtClean="0"/>
              <a:t>のタッチ化でもたらされるもの</a:t>
            </a:r>
            <a:endParaRPr kumimoji="1" lang="ja-JP" altLang="en-US" dirty="0"/>
          </a:p>
        </p:txBody>
      </p:sp>
      <p:pic>
        <p:nvPicPr>
          <p:cNvPr id="4" name="図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1941344" y="-13687"/>
            <a:ext cx="2706027" cy="4810717"/>
          </a:xfrm>
          <a:prstGeom prst="rect">
            <a:avLst/>
          </a:prstGeom>
        </p:spPr>
      </p:pic>
      <p:pic>
        <p:nvPicPr>
          <p:cNvPr id="5" name="図 4"/>
          <p:cNvPicPr>
            <a:picLocks noChangeAspect="1"/>
          </p:cNvPicPr>
          <p:nvPr/>
        </p:nvPicPr>
        <p:blipFill>
          <a:blip r:embed="rId4"/>
          <a:stretch>
            <a:fillRect/>
          </a:stretch>
        </p:blipFill>
        <p:spPr>
          <a:xfrm>
            <a:off x="6603967" y="1038658"/>
            <a:ext cx="4978432" cy="2706028"/>
          </a:xfrm>
          <a:prstGeom prst="rect">
            <a:avLst/>
          </a:prstGeom>
        </p:spPr>
      </p:pic>
      <p:pic>
        <p:nvPicPr>
          <p:cNvPr id="4098" name="Picture 2" descr="https://cs1.anime.dmkt-sp.jp/anime_kv/img/20/27/0/20270_1_1.png?143763360200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0388" y="3979869"/>
            <a:ext cx="4789328" cy="2693998"/>
          </a:xfrm>
          <a:prstGeom prst="rect">
            <a:avLst/>
          </a:prstGeom>
          <a:noFill/>
          <a:extLst>
            <a:ext uri="{909E8E84-426E-40DD-AFC4-6F175D3DCCD1}">
              <a14:hiddenFill xmlns:a14="http://schemas.microsoft.com/office/drawing/2010/main">
                <a:solidFill>
                  <a:srgbClr val="FFFFFF"/>
                </a:solidFill>
              </a14:hiddenFill>
            </a:ext>
          </a:extLst>
        </p:spPr>
      </p:pic>
      <p:pic>
        <p:nvPicPr>
          <p:cNvPr id="8" name="図 7"/>
          <p:cNvPicPr>
            <a:picLocks noChangeAspect="1"/>
          </p:cNvPicPr>
          <p:nvPr/>
        </p:nvPicPr>
        <p:blipFill rotWithShape="1">
          <a:blip r:embed="rId6"/>
          <a:srcRect l="17561"/>
          <a:stretch/>
        </p:blipFill>
        <p:spPr>
          <a:xfrm>
            <a:off x="6603967" y="3855255"/>
            <a:ext cx="5041202" cy="2943225"/>
          </a:xfrm>
          <a:prstGeom prst="rect">
            <a:avLst/>
          </a:prstGeom>
        </p:spPr>
      </p:pic>
    </p:spTree>
    <p:extLst>
      <p:ext uri="{BB962C8B-B14F-4D97-AF65-F5344CB8AC3E}">
        <p14:creationId xmlns:p14="http://schemas.microsoft.com/office/powerpoint/2010/main" val="3678763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098"/>
                                        </p:tgtEl>
                                        <p:attrNameLst>
                                          <p:attrName>style.visibility</p:attrName>
                                        </p:attrNameLst>
                                      </p:cBhvr>
                                      <p:to>
                                        <p:strVal val="visible"/>
                                      </p:to>
                                    </p:set>
                                    <p:animEffect transition="in" filter="fade">
                                      <p:cBhvr>
                                        <p:cTn id="17" dur="500"/>
                                        <p:tgtEl>
                                          <p:spTgt spid="409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msp">
  <a:themeElements>
    <a:clrScheme name="Microsoft">
      <a:dk1>
        <a:sysClr val="windowText" lastClr="000000"/>
      </a:dk1>
      <a:lt1>
        <a:sysClr val="window" lastClr="FFFFFF"/>
      </a:lt1>
      <a:dk2>
        <a:srgbClr val="000000"/>
      </a:dk2>
      <a:lt2>
        <a:srgbClr val="FFFFFF"/>
      </a:lt2>
      <a:accent1>
        <a:srgbClr val="FFB900"/>
      </a:accent1>
      <a:accent2>
        <a:srgbClr val="FF8C00"/>
      </a:accent2>
      <a:accent3>
        <a:srgbClr val="EB3C00"/>
      </a:accent3>
      <a:accent4>
        <a:srgbClr val="6DC2E9"/>
      </a:accent4>
      <a:accent5>
        <a:srgbClr val="00BCF2"/>
      </a:accent5>
      <a:accent6>
        <a:srgbClr val="0072C6"/>
      </a:accent6>
      <a:hlink>
        <a:srgbClr val="4C4C4C"/>
      </a:hlink>
      <a:folHlink>
        <a:srgbClr val="000000"/>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bodyPr vert="horz" lIns="91440" tIns="45720" rIns="91440" bIns="45720" rtlCol="0" anchor="ctr">
        <a:normAutofit/>
      </a:bodyPr>
      <a:lstStyle>
        <a:defPPr>
          <a:defRPr dirty="0" smtClean="0"/>
        </a:defPPr>
      </a:lstStyle>
    </a:txDef>
  </a:objectDefaults>
  <a:extraClrSchemeLst/>
  <a:extLst>
    <a:ext uri="{05A4C25C-085E-4340-85A3-A5531E510DB2}">
      <thm15:themeFamily xmlns:thm15="http://schemas.microsoft.com/office/thememl/2012/main" name="IoT_Team.pptx" id="{BAAC0D9F-7634-48BD-A88E-D690AF8CE5C6}" vid="{FDD74696-2EE9-4C7D-81AB-F24CBC172B66}"/>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mspslide</Template>
  <TotalTime>1945</TotalTime>
  <Words>1548</Words>
  <Application>Microsoft Office PowerPoint</Application>
  <PresentationFormat>ワイド画面</PresentationFormat>
  <Paragraphs>375</Paragraphs>
  <Slides>43</Slides>
  <Notes>12</Notes>
  <HiddenSlides>0</HiddenSlides>
  <MMClips>0</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43</vt:i4>
      </vt:variant>
    </vt:vector>
  </HeadingPairs>
  <TitlesOfParts>
    <vt:vector size="50" baseType="lpstr">
      <vt:lpstr>Segoe Light</vt:lpstr>
      <vt:lpstr>游ゴシック</vt:lpstr>
      <vt:lpstr>Arial</vt:lpstr>
      <vt:lpstr>Courier New</vt:lpstr>
      <vt:lpstr>Segoe UI</vt:lpstr>
      <vt:lpstr>Wingdings</vt:lpstr>
      <vt:lpstr>msp</vt:lpstr>
      <vt:lpstr>Windowsアプリ 開発入門</vt:lpstr>
      <vt:lpstr>自己紹介</vt:lpstr>
      <vt:lpstr>目次</vt:lpstr>
      <vt:lpstr>概要</vt:lpstr>
      <vt:lpstr>Universal Windows Platformとは</vt:lpstr>
      <vt:lpstr>Universal Windows Platformとは</vt:lpstr>
      <vt:lpstr>Universal Windows Platformとは</vt:lpstr>
      <vt:lpstr>Universal Windows Platformとは</vt:lpstr>
      <vt:lpstr>Windowsのタッチ化でもたらされるもの</vt:lpstr>
      <vt:lpstr>必要な開発環境</vt:lpstr>
      <vt:lpstr>必要なスキル</vt:lpstr>
      <vt:lpstr>競合製品と比べて</vt:lpstr>
      <vt:lpstr>無料でできること、できないこと</vt:lpstr>
      <vt:lpstr>開発入門</vt:lpstr>
      <vt:lpstr>UWPアプリの作り方</vt:lpstr>
      <vt:lpstr>UWPアプリの作り方</vt:lpstr>
      <vt:lpstr>UWPアプリの作り方</vt:lpstr>
      <vt:lpstr>アプリの基本はイベントとプロパティ</vt:lpstr>
      <vt:lpstr>UWPアプリの作り方</vt:lpstr>
      <vt:lpstr>開発環境構築方法</vt:lpstr>
      <vt:lpstr>新しくプロジェクトを作る</vt:lpstr>
      <vt:lpstr>新しくプロジェクトを作る</vt:lpstr>
      <vt:lpstr>新しくプロジェクトを作る</vt:lpstr>
      <vt:lpstr>アプリの基本形を作る</vt:lpstr>
      <vt:lpstr>アプリの基本形を作る</vt:lpstr>
      <vt:lpstr>アプリの基本形を作る</vt:lpstr>
      <vt:lpstr>実行方法</vt:lpstr>
      <vt:lpstr>実行方法</vt:lpstr>
      <vt:lpstr>さらに学ぶには</vt:lpstr>
      <vt:lpstr>ゲームプログラミングについて</vt:lpstr>
      <vt:lpstr>Cocos-2dx UWP開発</vt:lpstr>
      <vt:lpstr>Python 2.7.xのインストール</vt:lpstr>
      <vt:lpstr>Cocos-2dxのインストール</vt:lpstr>
      <vt:lpstr>新しくプロジェクトを作る</vt:lpstr>
      <vt:lpstr>プロジェクトを実行する</vt:lpstr>
      <vt:lpstr>プロジェクトを実行する</vt:lpstr>
      <vt:lpstr>公式サイトの見方 – 入門編</vt:lpstr>
      <vt:lpstr>公式サイトの見方 – 応用編</vt:lpstr>
      <vt:lpstr>公式サイトの見方 – 新しいほう</vt:lpstr>
      <vt:lpstr>公式サイトの見方 – GitHub編</vt:lpstr>
      <vt:lpstr>見るべき入門サイト、情報源</vt:lpstr>
      <vt:lpstr>ユーザーコミュニティ</vt:lpstr>
      <vt:lpstr>まとめ</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Ryota Togai</dc:creator>
  <cp:lastModifiedBy>Ryota Togai</cp:lastModifiedBy>
  <cp:revision>437</cp:revision>
  <dcterms:created xsi:type="dcterms:W3CDTF">2016-04-23T07:57:40Z</dcterms:created>
  <dcterms:modified xsi:type="dcterms:W3CDTF">2016-06-09T21:10:15Z</dcterms:modified>
</cp:coreProperties>
</file>